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8" r:id="rId7"/>
    <p:sldId id="260" r:id="rId8"/>
    <p:sldId id="269" r:id="rId9"/>
    <p:sldId id="261" r:id="rId10"/>
    <p:sldId id="270" r:id="rId11"/>
    <p:sldId id="263" r:id="rId12"/>
    <p:sldId id="262" r:id="rId13"/>
    <p:sldId id="271" r:id="rId14"/>
    <p:sldId id="264" r:id="rId15"/>
    <p:sldId id="265" r:id="rId16"/>
    <p:sldId id="272" r:id="rId17"/>
    <p:sldId id="266" r:id="rId18"/>
    <p:sldId id="273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464D"/>
    <a:srgbClr val="FF625D"/>
    <a:srgbClr val="F1C70F"/>
    <a:srgbClr val="03B7AC"/>
    <a:srgbClr val="3646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4"/>
  </p:normalViewPr>
  <p:slideViewPr>
    <p:cSldViewPr snapToGrid="0">
      <p:cViewPr>
        <p:scale>
          <a:sx n="60" d="100"/>
          <a:sy n="60" d="100"/>
        </p:scale>
        <p:origin x="2016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oleObject" Target="file:///D:\Users\12071209\Desktop\PPT\&#32676;&#27572;PPT0716\2015-12-11.xlsx" TargetMode="Externa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pictureOptions>
            <c:pictureFormat val="stack"/>
          </c:pictureOptions>
          <c:dPt>
            <c:idx val="1"/>
            <c:invertIfNegative val="0"/>
            <c:bubble3D val="0"/>
            <c:spPr>
              <a:blipFill>
                <a:blip xmlns:r="http://schemas.openxmlformats.org/officeDocument/2006/relationships" r:embed="rId4"/>
                <a:stretch>
                  <a:fillRect/>
                </a:stretch>
              </a:blipFill>
              <a:ln>
                <a:noFill/>
              </a:ln>
              <a:effectLst/>
            </c:spPr>
            <c:pictureOptions>
              <c:pictureFormat val="stack"/>
            </c:pictureOptions>
          </c:dPt>
          <c:cat>
            <c:strRef>
              <c:f>Sheet1!$A$2:$A$5</c:f>
              <c:strCache>
                <c:ptCount val="4"/>
                <c:pt idx="0">
                  <c:v>其他地区</c:v>
                </c:pt>
                <c:pt idx="1">
                  <c:v>四川</c:v>
                </c:pt>
                <c:pt idx="2">
                  <c:v>广东</c:v>
                </c:pt>
                <c:pt idx="3">
                  <c:v>江浙沪皖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1.3</c:v>
                </c:pt>
                <c:pt idx="1">
                  <c:v>2.0</c:v>
                </c:pt>
                <c:pt idx="2">
                  <c:v>2.3</c:v>
                </c:pt>
                <c:pt idx="3">
                  <c:v>2.9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135517440"/>
        <c:axId val="2135520304"/>
      </c:barChart>
      <c:catAx>
        <c:axId val="2135517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35520304"/>
        <c:crosses val="autoZero"/>
        <c:auto val="1"/>
        <c:lblAlgn val="ctr"/>
        <c:lblOffset val="100"/>
        <c:noMultiLvlLbl val="0"/>
      </c:catAx>
      <c:valAx>
        <c:axId val="2135520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5517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5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dPt>
            <c:idx val="0"/>
            <c:bubble3D val="0"/>
            <c:spPr>
              <a:solidFill>
                <a:srgbClr val="03B7AC"/>
              </a:solidFill>
            </c:spPr>
          </c:dPt>
          <c:dPt>
            <c:idx val="1"/>
            <c:bubble3D val="0"/>
            <c:spPr>
              <a:solidFill>
                <a:srgbClr val="F1C70F"/>
              </a:solidFill>
            </c:spPr>
          </c:dPt>
          <c:dPt>
            <c:idx val="2"/>
            <c:bubble3D val="0"/>
            <c:spPr>
              <a:solidFill>
                <a:srgbClr val="FF625D"/>
              </a:solidFill>
            </c:spPr>
          </c:dPt>
          <c:dLbls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Sheet1!$A$2:$A$5</c:f>
              <c:strCache>
                <c:ptCount val="4"/>
                <c:pt idx="0">
                  <c:v>华东大区</c:v>
                </c:pt>
                <c:pt idx="1">
                  <c:v>华北大区</c:v>
                </c:pt>
                <c:pt idx="2">
                  <c:v>华南大区</c:v>
                </c:pt>
                <c:pt idx="3">
                  <c:v>华中大区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8.200000000000001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90680402113793"/>
          <c:y val="0.0493299194236675"/>
          <c:w val="0.307043657905074"/>
          <c:h val="0.312973259947716"/>
        </c:manualLayout>
      </c:layout>
      <c:overlay val="0"/>
      <c:txPr>
        <a:bodyPr/>
        <a:lstStyle/>
        <a:p>
          <a:pPr>
            <a:defRPr sz="1800" baseline="0">
              <a:ea typeface="微软雅黑" pitchFamily="34" charset="-122"/>
            </a:defRPr>
          </a:pPr>
          <a:endParaRPr lang="zh-CN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EC57C-9594-4210-B016-97CF1D3DF1D9}" type="datetimeFigureOut">
              <a:rPr lang="zh-CN" altLang="en-US" smtClean="0"/>
              <a:t>16/4/6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6DB76-9060-4AA3-A8FD-713E0BE013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8215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-31103" y="6819732"/>
            <a:ext cx="3060441" cy="54113"/>
          </a:xfrm>
          <a:prstGeom prst="rect">
            <a:avLst/>
          </a:prstGeom>
          <a:solidFill>
            <a:srgbClr val="FF625D"/>
          </a:solidFill>
          <a:ln>
            <a:solidFill>
              <a:srgbClr val="FF625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 flipV="1">
            <a:off x="3029338" y="6819734"/>
            <a:ext cx="3060441" cy="54112"/>
          </a:xfrm>
          <a:prstGeom prst="rect">
            <a:avLst/>
          </a:prstGeom>
          <a:solidFill>
            <a:srgbClr val="03B7AC"/>
          </a:solidFill>
          <a:ln>
            <a:solidFill>
              <a:srgbClr val="03B7A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 flipV="1">
            <a:off x="6064897" y="6819733"/>
            <a:ext cx="3060441" cy="45719"/>
          </a:xfrm>
          <a:prstGeom prst="rect">
            <a:avLst/>
          </a:prstGeom>
          <a:solidFill>
            <a:srgbClr val="F1C70F"/>
          </a:solidFill>
          <a:ln>
            <a:solidFill>
              <a:srgbClr val="F1C70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 flipV="1">
            <a:off x="9131559" y="6819734"/>
            <a:ext cx="3060441" cy="54112"/>
          </a:xfrm>
          <a:prstGeom prst="rect">
            <a:avLst/>
          </a:prstGeom>
          <a:solidFill>
            <a:srgbClr val="36464E"/>
          </a:solidFill>
          <a:ln>
            <a:solidFill>
              <a:srgbClr val="36464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503854" y="1"/>
            <a:ext cx="951722" cy="951722"/>
          </a:xfrm>
          <a:prstGeom prst="rect">
            <a:avLst/>
          </a:prstGeom>
          <a:solidFill>
            <a:srgbClr val="364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0114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EC57C-9594-4210-B016-97CF1D3DF1D9}" type="datetimeFigureOut">
              <a:rPr lang="zh-CN" altLang="en-US" smtClean="0"/>
              <a:t>16/4/6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6DB76-9060-4AA3-A8FD-713E0BE013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157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EC57C-9594-4210-B016-97CF1D3DF1D9}" type="datetimeFigureOut">
              <a:rPr lang="zh-CN" altLang="en-US" smtClean="0"/>
              <a:t>16/4/6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6DB76-9060-4AA3-A8FD-713E0BE013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62573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EC57C-9594-4210-B016-97CF1D3DF1D9}" type="datetimeFigureOut">
              <a:rPr lang="zh-CN" altLang="en-US" smtClean="0"/>
              <a:t>16/4/6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6DB76-9060-4AA3-A8FD-713E0BE013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71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EC57C-9594-4210-B016-97CF1D3DF1D9}" type="datetimeFigureOut">
              <a:rPr lang="zh-CN" altLang="en-US" smtClean="0"/>
              <a:t>16/4/6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6DB76-9060-4AA3-A8FD-713E0BE013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8448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EC57C-9594-4210-B016-97CF1D3DF1D9}" type="datetimeFigureOut">
              <a:rPr lang="zh-CN" altLang="en-US" smtClean="0"/>
              <a:t>16/4/6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6DB76-9060-4AA3-A8FD-713E0BE013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902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EC57C-9594-4210-B016-97CF1D3DF1D9}" type="datetimeFigureOut">
              <a:rPr lang="zh-CN" altLang="en-US" smtClean="0"/>
              <a:t>16/4/6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6DB76-9060-4AA3-A8FD-713E0BE013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2969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EC57C-9594-4210-B016-97CF1D3DF1D9}" type="datetimeFigureOut">
              <a:rPr lang="zh-CN" altLang="en-US" smtClean="0"/>
              <a:t>16/4/6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6DB76-9060-4AA3-A8FD-713E0BE013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007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EC57C-9594-4210-B016-97CF1D3DF1D9}" type="datetimeFigureOut">
              <a:rPr lang="zh-CN" altLang="en-US" smtClean="0"/>
              <a:t>16/4/6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6DB76-9060-4AA3-A8FD-713E0BE013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1042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-31103" y="6819732"/>
            <a:ext cx="3060441" cy="54113"/>
          </a:xfrm>
          <a:prstGeom prst="rect">
            <a:avLst/>
          </a:prstGeom>
          <a:solidFill>
            <a:srgbClr val="FF625D"/>
          </a:solidFill>
          <a:ln>
            <a:solidFill>
              <a:srgbClr val="FF625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flipV="1">
            <a:off x="3029338" y="6819734"/>
            <a:ext cx="3060441" cy="54112"/>
          </a:xfrm>
          <a:prstGeom prst="rect">
            <a:avLst/>
          </a:prstGeom>
          <a:solidFill>
            <a:srgbClr val="03B7AC"/>
          </a:solidFill>
          <a:ln>
            <a:solidFill>
              <a:srgbClr val="03B7A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 flipV="1">
            <a:off x="6064897" y="6819733"/>
            <a:ext cx="3060441" cy="45719"/>
          </a:xfrm>
          <a:prstGeom prst="rect">
            <a:avLst/>
          </a:prstGeom>
          <a:solidFill>
            <a:srgbClr val="F1C70F"/>
          </a:solidFill>
          <a:ln>
            <a:solidFill>
              <a:srgbClr val="F1C70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 flipV="1">
            <a:off x="9131559" y="6819734"/>
            <a:ext cx="3060441" cy="54112"/>
          </a:xfrm>
          <a:prstGeom prst="rect">
            <a:avLst/>
          </a:prstGeom>
          <a:solidFill>
            <a:srgbClr val="36464E"/>
          </a:solidFill>
          <a:ln>
            <a:solidFill>
              <a:srgbClr val="36464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503854" y="1"/>
            <a:ext cx="951722" cy="951722"/>
          </a:xfrm>
          <a:prstGeom prst="rect">
            <a:avLst/>
          </a:prstGeom>
          <a:solidFill>
            <a:srgbClr val="FF6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4837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-31103" y="6819732"/>
            <a:ext cx="3060441" cy="54113"/>
          </a:xfrm>
          <a:prstGeom prst="rect">
            <a:avLst/>
          </a:prstGeom>
          <a:solidFill>
            <a:srgbClr val="FF625D"/>
          </a:solidFill>
          <a:ln>
            <a:solidFill>
              <a:srgbClr val="FF625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 flipV="1">
            <a:off x="3029338" y="6819734"/>
            <a:ext cx="3060441" cy="54112"/>
          </a:xfrm>
          <a:prstGeom prst="rect">
            <a:avLst/>
          </a:prstGeom>
          <a:solidFill>
            <a:srgbClr val="03B7AC"/>
          </a:solidFill>
          <a:ln>
            <a:solidFill>
              <a:srgbClr val="03B7A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 flipV="1">
            <a:off x="6064897" y="6819733"/>
            <a:ext cx="3060441" cy="45719"/>
          </a:xfrm>
          <a:prstGeom prst="rect">
            <a:avLst/>
          </a:prstGeom>
          <a:solidFill>
            <a:srgbClr val="F1C70F"/>
          </a:solidFill>
          <a:ln>
            <a:solidFill>
              <a:srgbClr val="F1C70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 flipV="1">
            <a:off x="9131559" y="6819734"/>
            <a:ext cx="3060441" cy="54112"/>
          </a:xfrm>
          <a:prstGeom prst="rect">
            <a:avLst/>
          </a:prstGeom>
          <a:solidFill>
            <a:srgbClr val="36464E"/>
          </a:solidFill>
          <a:ln>
            <a:solidFill>
              <a:srgbClr val="36464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503854" y="1"/>
            <a:ext cx="951722" cy="951722"/>
          </a:xfrm>
          <a:prstGeom prst="rect">
            <a:avLst/>
          </a:prstGeom>
          <a:solidFill>
            <a:srgbClr val="03B7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2360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-31103" y="6819732"/>
            <a:ext cx="3060441" cy="54113"/>
          </a:xfrm>
          <a:prstGeom prst="rect">
            <a:avLst/>
          </a:prstGeom>
          <a:solidFill>
            <a:srgbClr val="FF625D"/>
          </a:solidFill>
          <a:ln>
            <a:solidFill>
              <a:srgbClr val="FF625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 flipV="1">
            <a:off x="3029338" y="6819734"/>
            <a:ext cx="3060441" cy="54112"/>
          </a:xfrm>
          <a:prstGeom prst="rect">
            <a:avLst/>
          </a:prstGeom>
          <a:solidFill>
            <a:srgbClr val="03B7AC"/>
          </a:solidFill>
          <a:ln>
            <a:solidFill>
              <a:srgbClr val="03B7AC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 flipV="1">
            <a:off x="6064897" y="6819733"/>
            <a:ext cx="3060441" cy="45719"/>
          </a:xfrm>
          <a:prstGeom prst="rect">
            <a:avLst/>
          </a:prstGeom>
          <a:solidFill>
            <a:srgbClr val="F1C70F"/>
          </a:solidFill>
          <a:ln>
            <a:solidFill>
              <a:srgbClr val="F1C70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 flipV="1">
            <a:off x="9131559" y="6819734"/>
            <a:ext cx="3060441" cy="54112"/>
          </a:xfrm>
          <a:prstGeom prst="rect">
            <a:avLst/>
          </a:prstGeom>
          <a:solidFill>
            <a:srgbClr val="36464E"/>
          </a:solidFill>
          <a:ln>
            <a:solidFill>
              <a:srgbClr val="36464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503854" y="1"/>
            <a:ext cx="951722" cy="951722"/>
          </a:xfrm>
          <a:prstGeom prst="rect">
            <a:avLst/>
          </a:prstGeom>
          <a:solidFill>
            <a:srgbClr val="F1C7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6860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EC57C-9594-4210-B016-97CF1D3DF1D9}" type="datetimeFigureOut">
              <a:rPr lang="zh-CN" altLang="en-US" smtClean="0"/>
              <a:t>16/4/6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86DB76-9060-4AA3-A8FD-713E0BE0136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4605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1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chart" Target="../charts/char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3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Relationship Id="rId3" Type="http://schemas.microsoft.com/office/2007/relationships/hdphoto" Target="../media/hdphoto4.wdp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3.png"/><Relationship Id="rId3" Type="http://schemas.microsoft.com/office/2007/relationships/hdphoto" Target="../media/hdphoto5.wdp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jp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Relationship Id="rId3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378804" y="2199947"/>
            <a:ext cx="9434391" cy="2458105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136208" y="1945609"/>
            <a:ext cx="9434391" cy="245810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 hidden="1"/>
          <p:cNvSpPr/>
          <p:nvPr/>
        </p:nvSpPr>
        <p:spPr>
          <a:xfrm>
            <a:off x="879687" y="1712420"/>
            <a:ext cx="669677" cy="669677"/>
          </a:xfrm>
          <a:prstGeom prst="rect">
            <a:avLst/>
          </a:prstGeom>
          <a:solidFill>
            <a:srgbClr val="F1C7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 hidden="1"/>
          <p:cNvSpPr/>
          <p:nvPr/>
        </p:nvSpPr>
        <p:spPr>
          <a:xfrm>
            <a:off x="1028781" y="1882443"/>
            <a:ext cx="669677" cy="669677"/>
          </a:xfrm>
          <a:prstGeom prst="rect">
            <a:avLst/>
          </a:prstGeom>
          <a:solidFill>
            <a:srgbClr val="3646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 hidden="1"/>
          <p:cNvSpPr/>
          <p:nvPr/>
        </p:nvSpPr>
        <p:spPr>
          <a:xfrm>
            <a:off x="10366683" y="4144168"/>
            <a:ext cx="669677" cy="669677"/>
          </a:xfrm>
          <a:prstGeom prst="rect">
            <a:avLst/>
          </a:prstGeom>
          <a:solidFill>
            <a:srgbClr val="03B7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 hidden="1"/>
          <p:cNvSpPr/>
          <p:nvPr/>
        </p:nvSpPr>
        <p:spPr>
          <a:xfrm>
            <a:off x="10515777" y="4314191"/>
            <a:ext cx="669677" cy="669677"/>
          </a:xfrm>
          <a:prstGeom prst="rect">
            <a:avLst/>
          </a:prstGeom>
          <a:solidFill>
            <a:srgbClr val="FF6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455608" y="2323887"/>
            <a:ext cx="23504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 smtClean="0">
                <a:solidFill>
                  <a:srgbClr val="FF6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2016</a:t>
            </a:r>
            <a:endParaRPr lang="zh-CN" altLang="en-US" sz="8000" dirty="0">
              <a:solidFill>
                <a:srgbClr val="FF6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019493" y="2398495"/>
            <a:ext cx="49825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 smtClean="0">
                <a:solidFill>
                  <a:srgbClr val="36464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商务汇报</a:t>
            </a:r>
            <a:endParaRPr lang="zh-CN" altLang="en-US" sz="6600" b="1" dirty="0">
              <a:solidFill>
                <a:srgbClr val="36464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581125" y="3515220"/>
            <a:ext cx="75343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Business Report</a:t>
            </a:r>
            <a:endParaRPr lang="zh-CN" alt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 rot="20229563">
            <a:off x="2046739" y="2426070"/>
            <a:ext cx="1236723" cy="1136794"/>
            <a:chOff x="2798964" y="704790"/>
            <a:chExt cx="4687459" cy="4308708"/>
          </a:xfrm>
        </p:grpSpPr>
        <p:sp>
          <p:nvSpPr>
            <p:cNvPr id="10" name="KSO_Shape"/>
            <p:cNvSpPr/>
            <p:nvPr/>
          </p:nvSpPr>
          <p:spPr>
            <a:xfrm rot="4378027">
              <a:off x="2478289" y="1900463"/>
              <a:ext cx="1905000" cy="1263650"/>
            </a:xfrm>
            <a:custGeom>
              <a:avLst/>
              <a:gdLst/>
              <a:ahLst/>
              <a:cxnLst/>
              <a:rect l="l" t="t" r="r" b="b"/>
              <a:pathLst>
                <a:path w="621184" h="412091">
                  <a:moveTo>
                    <a:pt x="309039" y="0"/>
                  </a:moveTo>
                  <a:cubicBezTo>
                    <a:pt x="309558" y="0"/>
                    <a:pt x="310077" y="6"/>
                    <a:pt x="310593" y="149"/>
                  </a:cubicBezTo>
                  <a:cubicBezTo>
                    <a:pt x="330872" y="-390"/>
                    <a:pt x="351283" y="7145"/>
                    <a:pt x="366760" y="22622"/>
                  </a:cubicBezTo>
                  <a:lnTo>
                    <a:pt x="621184" y="277046"/>
                  </a:lnTo>
                  <a:cubicBezTo>
                    <a:pt x="651347" y="307208"/>
                    <a:pt x="651347" y="356112"/>
                    <a:pt x="621184" y="386274"/>
                  </a:cubicBezTo>
                  <a:lnTo>
                    <a:pt x="620186" y="387272"/>
                  </a:lnTo>
                  <a:cubicBezTo>
                    <a:pt x="602361" y="402896"/>
                    <a:pt x="578955" y="412091"/>
                    <a:pt x="553401" y="412091"/>
                  </a:cubicBezTo>
                  <a:lnTo>
                    <a:pt x="67784" y="412091"/>
                  </a:lnTo>
                  <a:cubicBezTo>
                    <a:pt x="42230" y="412091"/>
                    <a:pt x="18824" y="402896"/>
                    <a:pt x="998" y="387273"/>
                  </a:cubicBezTo>
                  <a:lnTo>
                    <a:pt x="0" y="386275"/>
                  </a:lnTo>
                  <a:cubicBezTo>
                    <a:pt x="-30162" y="356112"/>
                    <a:pt x="-30162" y="307209"/>
                    <a:pt x="0" y="277047"/>
                  </a:cubicBezTo>
                  <a:lnTo>
                    <a:pt x="254425" y="22622"/>
                  </a:lnTo>
                  <a:cubicBezTo>
                    <a:pt x="269506" y="7541"/>
                    <a:pt x="289273" y="0"/>
                    <a:pt x="309039" y="0"/>
                  </a:cubicBezTo>
                  <a:close/>
                </a:path>
              </a:pathLst>
            </a:custGeom>
            <a:solidFill>
              <a:srgbClr val="FF62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1" name="KSO_Shape"/>
            <p:cNvSpPr/>
            <p:nvPr/>
          </p:nvSpPr>
          <p:spPr>
            <a:xfrm rot="17872434">
              <a:off x="3920628" y="3429174"/>
              <a:ext cx="1904999" cy="1263650"/>
            </a:xfrm>
            <a:custGeom>
              <a:avLst/>
              <a:gdLst/>
              <a:ahLst/>
              <a:cxnLst/>
              <a:rect l="l" t="t" r="r" b="b"/>
              <a:pathLst>
                <a:path w="621184" h="412091">
                  <a:moveTo>
                    <a:pt x="309039" y="0"/>
                  </a:moveTo>
                  <a:cubicBezTo>
                    <a:pt x="309558" y="0"/>
                    <a:pt x="310077" y="6"/>
                    <a:pt x="310593" y="149"/>
                  </a:cubicBezTo>
                  <a:cubicBezTo>
                    <a:pt x="330872" y="-390"/>
                    <a:pt x="351283" y="7145"/>
                    <a:pt x="366760" y="22622"/>
                  </a:cubicBezTo>
                  <a:lnTo>
                    <a:pt x="621184" y="277046"/>
                  </a:lnTo>
                  <a:cubicBezTo>
                    <a:pt x="651347" y="307208"/>
                    <a:pt x="651347" y="356112"/>
                    <a:pt x="621184" y="386274"/>
                  </a:cubicBezTo>
                  <a:lnTo>
                    <a:pt x="620186" y="387272"/>
                  </a:lnTo>
                  <a:cubicBezTo>
                    <a:pt x="602361" y="402896"/>
                    <a:pt x="578955" y="412091"/>
                    <a:pt x="553401" y="412091"/>
                  </a:cubicBezTo>
                  <a:lnTo>
                    <a:pt x="67784" y="412091"/>
                  </a:lnTo>
                  <a:cubicBezTo>
                    <a:pt x="42230" y="412091"/>
                    <a:pt x="18824" y="402896"/>
                    <a:pt x="998" y="387273"/>
                  </a:cubicBezTo>
                  <a:lnTo>
                    <a:pt x="0" y="386275"/>
                  </a:lnTo>
                  <a:cubicBezTo>
                    <a:pt x="-30162" y="356112"/>
                    <a:pt x="-30162" y="307209"/>
                    <a:pt x="0" y="277047"/>
                  </a:cubicBezTo>
                  <a:lnTo>
                    <a:pt x="254425" y="22622"/>
                  </a:lnTo>
                  <a:cubicBezTo>
                    <a:pt x="269506" y="7541"/>
                    <a:pt x="289273" y="0"/>
                    <a:pt x="309039" y="0"/>
                  </a:cubicBezTo>
                  <a:close/>
                </a:path>
              </a:pathLst>
            </a:custGeom>
            <a:solidFill>
              <a:srgbClr val="03B7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2" name="KSO_Shape"/>
            <p:cNvSpPr/>
            <p:nvPr/>
          </p:nvSpPr>
          <p:spPr>
            <a:xfrm rot="10800000">
              <a:off x="5581425" y="2123428"/>
              <a:ext cx="1904998" cy="1263651"/>
            </a:xfrm>
            <a:custGeom>
              <a:avLst/>
              <a:gdLst/>
              <a:ahLst/>
              <a:cxnLst/>
              <a:rect l="l" t="t" r="r" b="b"/>
              <a:pathLst>
                <a:path w="621184" h="412091">
                  <a:moveTo>
                    <a:pt x="309039" y="0"/>
                  </a:moveTo>
                  <a:cubicBezTo>
                    <a:pt x="309558" y="0"/>
                    <a:pt x="310077" y="6"/>
                    <a:pt x="310593" y="149"/>
                  </a:cubicBezTo>
                  <a:cubicBezTo>
                    <a:pt x="330872" y="-390"/>
                    <a:pt x="351283" y="7145"/>
                    <a:pt x="366760" y="22622"/>
                  </a:cubicBezTo>
                  <a:lnTo>
                    <a:pt x="621184" y="277046"/>
                  </a:lnTo>
                  <a:cubicBezTo>
                    <a:pt x="651347" y="307208"/>
                    <a:pt x="651347" y="356112"/>
                    <a:pt x="621184" y="386274"/>
                  </a:cubicBezTo>
                  <a:lnTo>
                    <a:pt x="620186" y="387272"/>
                  </a:lnTo>
                  <a:cubicBezTo>
                    <a:pt x="602361" y="402896"/>
                    <a:pt x="578955" y="412091"/>
                    <a:pt x="553401" y="412091"/>
                  </a:cubicBezTo>
                  <a:lnTo>
                    <a:pt x="67784" y="412091"/>
                  </a:lnTo>
                  <a:cubicBezTo>
                    <a:pt x="42230" y="412091"/>
                    <a:pt x="18824" y="402896"/>
                    <a:pt x="998" y="387273"/>
                  </a:cubicBezTo>
                  <a:lnTo>
                    <a:pt x="0" y="386275"/>
                  </a:lnTo>
                  <a:cubicBezTo>
                    <a:pt x="-30162" y="356112"/>
                    <a:pt x="-30162" y="307209"/>
                    <a:pt x="0" y="277047"/>
                  </a:cubicBezTo>
                  <a:lnTo>
                    <a:pt x="254425" y="22622"/>
                  </a:lnTo>
                  <a:cubicBezTo>
                    <a:pt x="269506" y="7541"/>
                    <a:pt x="289273" y="0"/>
                    <a:pt x="309039" y="0"/>
                  </a:cubicBezTo>
                  <a:close/>
                </a:path>
              </a:pathLst>
            </a:custGeom>
            <a:solidFill>
              <a:srgbClr val="F1C7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FFFFFF"/>
                </a:solidFill>
              </a:endParaRPr>
            </a:p>
          </p:txBody>
        </p:sp>
        <p:sp>
          <p:nvSpPr>
            <p:cNvPr id="13" name="KSO_Shape"/>
            <p:cNvSpPr/>
            <p:nvPr/>
          </p:nvSpPr>
          <p:spPr>
            <a:xfrm rot="9575886">
              <a:off x="3845549" y="704790"/>
              <a:ext cx="1904998" cy="1263651"/>
            </a:xfrm>
            <a:custGeom>
              <a:avLst/>
              <a:gdLst/>
              <a:ahLst/>
              <a:cxnLst/>
              <a:rect l="l" t="t" r="r" b="b"/>
              <a:pathLst>
                <a:path w="621184" h="412091">
                  <a:moveTo>
                    <a:pt x="309039" y="0"/>
                  </a:moveTo>
                  <a:cubicBezTo>
                    <a:pt x="309558" y="0"/>
                    <a:pt x="310077" y="6"/>
                    <a:pt x="310593" y="149"/>
                  </a:cubicBezTo>
                  <a:cubicBezTo>
                    <a:pt x="330872" y="-390"/>
                    <a:pt x="351283" y="7145"/>
                    <a:pt x="366760" y="22622"/>
                  </a:cubicBezTo>
                  <a:lnTo>
                    <a:pt x="621184" y="277046"/>
                  </a:lnTo>
                  <a:cubicBezTo>
                    <a:pt x="651347" y="307208"/>
                    <a:pt x="651347" y="356112"/>
                    <a:pt x="621184" y="386274"/>
                  </a:cubicBezTo>
                  <a:lnTo>
                    <a:pt x="620186" y="387272"/>
                  </a:lnTo>
                  <a:cubicBezTo>
                    <a:pt x="602361" y="402896"/>
                    <a:pt x="578955" y="412091"/>
                    <a:pt x="553401" y="412091"/>
                  </a:cubicBezTo>
                  <a:lnTo>
                    <a:pt x="67784" y="412091"/>
                  </a:lnTo>
                  <a:cubicBezTo>
                    <a:pt x="42230" y="412091"/>
                    <a:pt x="18824" y="402896"/>
                    <a:pt x="998" y="387273"/>
                  </a:cubicBezTo>
                  <a:lnTo>
                    <a:pt x="0" y="386275"/>
                  </a:lnTo>
                  <a:cubicBezTo>
                    <a:pt x="-30162" y="356112"/>
                    <a:pt x="-30162" y="307209"/>
                    <a:pt x="0" y="277047"/>
                  </a:cubicBezTo>
                  <a:lnTo>
                    <a:pt x="254425" y="22622"/>
                  </a:lnTo>
                  <a:cubicBezTo>
                    <a:pt x="269506" y="7541"/>
                    <a:pt x="289273" y="0"/>
                    <a:pt x="309039" y="0"/>
                  </a:cubicBezTo>
                  <a:close/>
                </a:path>
              </a:pathLst>
            </a:custGeom>
            <a:solidFill>
              <a:srgbClr val="36464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59880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7844060" y="2296280"/>
            <a:ext cx="3307254" cy="3741045"/>
          </a:xfrm>
          <a:prstGeom prst="rect">
            <a:avLst/>
          </a:prstGeom>
          <a:solidFill>
            <a:srgbClr val="03B7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-529445" y="0"/>
            <a:ext cx="2983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07689" y="92333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03B7A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03B7A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图表 4"/>
          <p:cNvGraphicFramePr/>
          <p:nvPr>
            <p:extLst>
              <p:ext uri="{D42A27DB-BD31-4B8C-83A1-F6EECF244321}">
                <p14:modId xmlns:p14="http://schemas.microsoft.com/office/powerpoint/2010/main" val="1391384190"/>
              </p:ext>
            </p:extLst>
          </p:nvPr>
        </p:nvGraphicFramePr>
        <p:xfrm>
          <a:off x="607689" y="2482507"/>
          <a:ext cx="5580112" cy="3720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椭圆 5"/>
          <p:cNvSpPr/>
          <p:nvPr/>
        </p:nvSpPr>
        <p:spPr>
          <a:xfrm>
            <a:off x="1655380" y="3292592"/>
            <a:ext cx="2167142" cy="2167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8"/>
          <p:cNvSpPr txBox="1"/>
          <p:nvPr/>
        </p:nvSpPr>
        <p:spPr>
          <a:xfrm>
            <a:off x="2306874" y="1665575"/>
            <a:ext cx="1584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销售额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TextBox 9"/>
          <p:cNvSpPr txBox="1"/>
          <p:nvPr/>
        </p:nvSpPr>
        <p:spPr>
          <a:xfrm>
            <a:off x="8227931" y="2482507"/>
            <a:ext cx="2304256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图表说明</a:t>
            </a:r>
            <a:endParaRPr lang="en-US" altLang="zh-CN" sz="24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输入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文本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输入</a:t>
            </a:r>
            <a:r>
              <a:rPr lang="zh-CN" altLang="en-US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文本</a:t>
            </a:r>
            <a:endParaRPr lang="en-US" altLang="zh-CN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8019857" y="2645644"/>
            <a:ext cx="0" cy="36004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KSO_Shape"/>
          <p:cNvSpPr>
            <a:spLocks/>
          </p:cNvSpPr>
          <p:nvPr/>
        </p:nvSpPr>
        <p:spPr bwMode="auto">
          <a:xfrm>
            <a:off x="2306874" y="3723861"/>
            <a:ext cx="1126619" cy="1126619"/>
          </a:xfrm>
          <a:custGeom>
            <a:avLst/>
            <a:gdLst>
              <a:gd name="T0" fmla="*/ 366124 w 1611313"/>
              <a:gd name="T1" fmla="*/ 1610945 h 1611313"/>
              <a:gd name="T2" fmla="*/ 489434 w 1611313"/>
              <a:gd name="T3" fmla="*/ 1727064 h 1611313"/>
              <a:gd name="T4" fmla="*/ 599113 w 1611313"/>
              <a:gd name="T5" fmla="*/ 1611260 h 1611313"/>
              <a:gd name="T6" fmla="*/ 599113 w 1611313"/>
              <a:gd name="T7" fmla="*/ 1952659 h 1611313"/>
              <a:gd name="T8" fmla="*/ 366124 w 1611313"/>
              <a:gd name="T9" fmla="*/ 1952659 h 1611313"/>
              <a:gd name="T10" fmla="*/ 1027366 w 1611313"/>
              <a:gd name="T11" fmla="*/ 1324703 h 1611313"/>
              <a:gd name="T12" fmla="*/ 1156381 w 1611313"/>
              <a:gd name="T13" fmla="*/ 1446550 h 1611313"/>
              <a:gd name="T14" fmla="*/ 1252430 w 1611313"/>
              <a:gd name="T15" fmla="*/ 1537618 h 1611313"/>
              <a:gd name="T16" fmla="*/ 1260354 w 1611313"/>
              <a:gd name="T17" fmla="*/ 1529368 h 1611313"/>
              <a:gd name="T18" fmla="*/ 1260354 w 1611313"/>
              <a:gd name="T19" fmla="*/ 1952661 h 1611313"/>
              <a:gd name="T20" fmla="*/ 1027366 w 1611313"/>
              <a:gd name="T21" fmla="*/ 1952661 h 1611313"/>
              <a:gd name="T22" fmla="*/ 929733 w 1611313"/>
              <a:gd name="T23" fmla="*/ 1260353 h 1611313"/>
              <a:gd name="T24" fmla="*/ 929733 w 1611313"/>
              <a:gd name="T25" fmla="*/ 1952659 h 1611313"/>
              <a:gd name="T26" fmla="*/ 696745 w 1611313"/>
              <a:gd name="T27" fmla="*/ 1952659 h 1611313"/>
              <a:gd name="T28" fmla="*/ 696745 w 1611313"/>
              <a:gd name="T29" fmla="*/ 1507605 h 1611313"/>
              <a:gd name="T30" fmla="*/ 1590975 w 1611313"/>
              <a:gd name="T31" fmla="*/ 1180471 h 1611313"/>
              <a:gd name="T32" fmla="*/ 1590975 w 1611313"/>
              <a:gd name="T33" fmla="*/ 1952659 h 1611313"/>
              <a:gd name="T34" fmla="*/ 1357986 w 1611313"/>
              <a:gd name="T35" fmla="*/ 1952659 h 1611313"/>
              <a:gd name="T36" fmla="*/ 1357986 w 1611313"/>
              <a:gd name="T37" fmla="*/ 1427204 h 1611313"/>
              <a:gd name="T38" fmla="*/ 1846571 w 1611313"/>
              <a:gd name="T39" fmla="*/ 909762 h 1611313"/>
              <a:gd name="T40" fmla="*/ 1921595 w 1611313"/>
              <a:gd name="T41" fmla="*/ 980386 h 1611313"/>
              <a:gd name="T42" fmla="*/ 1921595 w 1611313"/>
              <a:gd name="T43" fmla="*/ 1952659 h 1611313"/>
              <a:gd name="T44" fmla="*/ 1688608 w 1611313"/>
              <a:gd name="T45" fmla="*/ 1952659 h 1611313"/>
              <a:gd name="T46" fmla="*/ 1688608 w 1611313"/>
              <a:gd name="T47" fmla="*/ 1077614 h 1611313"/>
              <a:gd name="T48" fmla="*/ 1369516 w 1611313"/>
              <a:gd name="T49" fmla="*/ 201924 h 1611313"/>
              <a:gd name="T50" fmla="*/ 1966622 w 1611313"/>
              <a:gd name="T51" fmla="*/ 256445 h 1611313"/>
              <a:gd name="T52" fmla="*/ 2048074 w 1611313"/>
              <a:gd name="T53" fmla="*/ 848901 h 1611313"/>
              <a:gd name="T54" fmla="*/ 1846503 w 1611313"/>
              <a:gd name="T55" fmla="*/ 655536 h 1611313"/>
              <a:gd name="T56" fmla="*/ 1253200 w 1611313"/>
              <a:gd name="T57" fmla="*/ 1284446 h 1611313"/>
              <a:gd name="T58" fmla="*/ 1157170 w 1611313"/>
              <a:gd name="T59" fmla="*/ 1193787 h 1611313"/>
              <a:gd name="T60" fmla="*/ 977783 w 1611313"/>
              <a:gd name="T61" fmla="*/ 1024514 h 1611313"/>
              <a:gd name="T62" fmla="*/ 944188 w 1611313"/>
              <a:gd name="T63" fmla="*/ 992815 h 1611313"/>
              <a:gd name="T64" fmla="*/ 490970 w 1611313"/>
              <a:gd name="T65" fmla="*/ 1473371 h 1611313"/>
              <a:gd name="T66" fmla="*/ 215237 w 1611313"/>
              <a:gd name="T67" fmla="*/ 1213123 h 1611313"/>
              <a:gd name="T68" fmla="*/ 668454 w 1611313"/>
              <a:gd name="T69" fmla="*/ 732565 h 1611313"/>
              <a:gd name="T70" fmla="*/ 793961 w 1611313"/>
              <a:gd name="T71" fmla="*/ 599429 h 1611313"/>
              <a:gd name="T72" fmla="*/ 919784 w 1611313"/>
              <a:gd name="T73" fmla="*/ 466293 h 1611313"/>
              <a:gd name="T74" fmla="*/ 1228796 w 1611313"/>
              <a:gd name="T75" fmla="*/ 757924 h 1611313"/>
              <a:gd name="T76" fmla="*/ 1570770 w 1611313"/>
              <a:gd name="T77" fmla="*/ 395287 h 1611313"/>
              <a:gd name="T78" fmla="*/ 0 w 1611313"/>
              <a:gd name="T79" fmla="*/ 0 h 1611313"/>
              <a:gd name="T80" fmla="*/ 96958 w 1611313"/>
              <a:gd name="T81" fmla="*/ 0 h 1611313"/>
              <a:gd name="T82" fmla="*/ 96958 w 1611313"/>
              <a:gd name="T83" fmla="*/ 2155273 h 1611313"/>
              <a:gd name="T84" fmla="*/ 2252216 w 1611313"/>
              <a:gd name="T85" fmla="*/ 2155273 h 1611313"/>
              <a:gd name="T86" fmla="*/ 2252216 w 1611313"/>
              <a:gd name="T87" fmla="*/ 2252216 h 1611313"/>
              <a:gd name="T88" fmla="*/ 96958 w 1611313"/>
              <a:gd name="T89" fmla="*/ 2252216 h 1611313"/>
              <a:gd name="T90" fmla="*/ 0 w 1611313"/>
              <a:gd name="T91" fmla="*/ 2252216 h 1611313"/>
              <a:gd name="T92" fmla="*/ 0 w 1611313"/>
              <a:gd name="T93" fmla="*/ 2155273 h 1611313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1611313" h="1611313">
                <a:moveTo>
                  <a:pt x="261938" y="1152525"/>
                </a:moveTo>
                <a:lnTo>
                  <a:pt x="350158" y="1235601"/>
                </a:lnTo>
                <a:lnTo>
                  <a:pt x="428626" y="1152751"/>
                </a:lnTo>
                <a:lnTo>
                  <a:pt x="428626" y="1397000"/>
                </a:lnTo>
                <a:lnTo>
                  <a:pt x="261938" y="1397000"/>
                </a:lnTo>
                <a:lnTo>
                  <a:pt x="261938" y="1152525"/>
                </a:lnTo>
                <a:close/>
                <a:moveTo>
                  <a:pt x="735013" y="947738"/>
                </a:moveTo>
                <a:lnTo>
                  <a:pt x="827315" y="1034912"/>
                </a:lnTo>
                <a:lnTo>
                  <a:pt x="896031" y="1100065"/>
                </a:lnTo>
                <a:lnTo>
                  <a:pt x="901701" y="1094163"/>
                </a:lnTo>
                <a:lnTo>
                  <a:pt x="901701" y="1397001"/>
                </a:lnTo>
                <a:lnTo>
                  <a:pt x="735013" y="1397001"/>
                </a:lnTo>
                <a:lnTo>
                  <a:pt x="735013" y="947738"/>
                </a:lnTo>
                <a:close/>
                <a:moveTo>
                  <a:pt x="665163" y="901700"/>
                </a:moveTo>
                <a:lnTo>
                  <a:pt x="665163" y="1397000"/>
                </a:lnTo>
                <a:lnTo>
                  <a:pt x="498475" y="1397000"/>
                </a:lnTo>
                <a:lnTo>
                  <a:pt x="498475" y="1078593"/>
                </a:lnTo>
                <a:lnTo>
                  <a:pt x="665163" y="901700"/>
                </a:lnTo>
                <a:close/>
                <a:moveTo>
                  <a:pt x="1138238" y="844550"/>
                </a:moveTo>
                <a:lnTo>
                  <a:pt x="1138238" y="1397000"/>
                </a:lnTo>
                <a:lnTo>
                  <a:pt x="971550" y="1397000"/>
                </a:lnTo>
                <a:lnTo>
                  <a:pt x="971550" y="1021071"/>
                </a:lnTo>
                <a:lnTo>
                  <a:pt x="1138238" y="844550"/>
                </a:lnTo>
                <a:close/>
                <a:moveTo>
                  <a:pt x="1321101" y="650875"/>
                </a:moveTo>
                <a:lnTo>
                  <a:pt x="1374776" y="701402"/>
                </a:lnTo>
                <a:lnTo>
                  <a:pt x="1374776" y="1397000"/>
                </a:lnTo>
                <a:lnTo>
                  <a:pt x="1208088" y="1397000"/>
                </a:lnTo>
                <a:lnTo>
                  <a:pt x="1208088" y="770962"/>
                </a:lnTo>
                <a:lnTo>
                  <a:pt x="1321101" y="650875"/>
                </a:lnTo>
                <a:close/>
                <a:moveTo>
                  <a:pt x="979799" y="144463"/>
                </a:moveTo>
                <a:lnTo>
                  <a:pt x="1406989" y="183470"/>
                </a:lnTo>
                <a:lnTo>
                  <a:pt x="1465263" y="607333"/>
                </a:lnTo>
                <a:lnTo>
                  <a:pt x="1321052" y="468993"/>
                </a:lnTo>
                <a:lnTo>
                  <a:pt x="896583" y="918937"/>
                </a:lnTo>
                <a:lnTo>
                  <a:pt x="827879" y="854076"/>
                </a:lnTo>
                <a:lnTo>
                  <a:pt x="699540" y="732972"/>
                </a:lnTo>
                <a:lnTo>
                  <a:pt x="675505" y="710294"/>
                </a:lnTo>
                <a:lnTo>
                  <a:pt x="351257" y="1054101"/>
                </a:lnTo>
                <a:lnTo>
                  <a:pt x="153988" y="867910"/>
                </a:lnTo>
                <a:lnTo>
                  <a:pt x="478235" y="524102"/>
                </a:lnTo>
                <a:lnTo>
                  <a:pt x="568027" y="428852"/>
                </a:lnTo>
                <a:lnTo>
                  <a:pt x="658045" y="333602"/>
                </a:lnTo>
                <a:lnTo>
                  <a:pt x="879123" y="542245"/>
                </a:lnTo>
                <a:lnTo>
                  <a:pt x="1123783" y="282802"/>
                </a:lnTo>
                <a:lnTo>
                  <a:pt x="979799" y="144463"/>
                </a:lnTo>
                <a:close/>
                <a:moveTo>
                  <a:pt x="0" y="0"/>
                </a:moveTo>
                <a:lnTo>
                  <a:pt x="69367" y="0"/>
                </a:lnTo>
                <a:lnTo>
                  <a:pt x="69367" y="1541956"/>
                </a:lnTo>
                <a:lnTo>
                  <a:pt x="1611313" y="1541956"/>
                </a:lnTo>
                <a:lnTo>
                  <a:pt x="1611313" y="1611313"/>
                </a:lnTo>
                <a:lnTo>
                  <a:pt x="69367" y="1611313"/>
                </a:lnTo>
                <a:lnTo>
                  <a:pt x="0" y="1611313"/>
                </a:lnTo>
                <a:lnTo>
                  <a:pt x="0" y="1541956"/>
                </a:lnTo>
                <a:lnTo>
                  <a:pt x="0" y="0"/>
                </a:lnTo>
                <a:close/>
              </a:path>
            </a:pathLst>
          </a:custGeom>
          <a:solidFill>
            <a:srgbClr val="03B7AC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03B7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336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568326" y="2364157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F1C70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F1C70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07257" y="1256162"/>
            <a:ext cx="29833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rgbClr val="F1C70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13800" dirty="0">
              <a:solidFill>
                <a:srgbClr val="F1C70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007290" y="3318199"/>
            <a:ext cx="4320073" cy="1705403"/>
          </a:xfrm>
          <a:prstGeom prst="rect">
            <a:avLst/>
          </a:prstGeom>
          <a:noFill/>
          <a:ln>
            <a:solidFill>
              <a:srgbClr val="F1C7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147250" y="3277378"/>
            <a:ext cx="5543583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852" b="94630" l="8542" r="89583">
                        <a14:foregroundMark x1="52135" y1="34630" x2="60313" y2="66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3735"/>
            <a:ext cx="7408506" cy="416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88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-529445" y="0"/>
            <a:ext cx="2983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30220" y="92333"/>
            <a:ext cx="3340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F1C7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F1C7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平行四边形 3"/>
          <p:cNvSpPr/>
          <p:nvPr/>
        </p:nvSpPr>
        <p:spPr>
          <a:xfrm flipH="1">
            <a:off x="6961776" y="-110359"/>
            <a:ext cx="6968359" cy="6968359"/>
          </a:xfrm>
          <a:prstGeom prst="parallelogram">
            <a:avLst/>
          </a:prstGeom>
          <a:blipFill dpi="0" rotWithShape="0">
            <a:blip r:embed="rId2"/>
            <a:srcRect/>
            <a:tile tx="0" ty="-19050" sx="100000" sy="100000" flip="none" algn="r"/>
          </a:blip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294907" y="2632554"/>
            <a:ext cx="4982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dirty="0" smtClean="0">
                <a:solidFill>
                  <a:srgbClr val="F1C7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输入文本</a:t>
            </a:r>
            <a:endParaRPr lang="zh-CN" altLang="en-US" sz="4000" b="1" dirty="0">
              <a:solidFill>
                <a:srgbClr val="F1C7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453951" y="3381261"/>
            <a:ext cx="4320073" cy="1705403"/>
          </a:xfrm>
          <a:prstGeom prst="rect">
            <a:avLst/>
          </a:prstGeom>
          <a:noFill/>
          <a:ln>
            <a:solidFill>
              <a:srgbClr val="F1C70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593911" y="3340440"/>
            <a:ext cx="5543583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</p:spTree>
    <p:extLst>
      <p:ext uri="{BB962C8B-B14F-4D97-AF65-F5344CB8AC3E}">
        <p14:creationId xmlns:p14="http://schemas.microsoft.com/office/powerpoint/2010/main" val="2010866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03854" y="1"/>
            <a:ext cx="951722" cy="951722"/>
          </a:xfrm>
          <a:prstGeom prst="rect">
            <a:avLst/>
          </a:prstGeom>
          <a:solidFill>
            <a:srgbClr val="F1C7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-529445" y="0"/>
            <a:ext cx="2983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530220" y="92333"/>
            <a:ext cx="3340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F1C70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F1C70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KSO_Shape"/>
          <p:cNvSpPr/>
          <p:nvPr/>
        </p:nvSpPr>
        <p:spPr>
          <a:xfrm>
            <a:off x="1455576" y="1768366"/>
            <a:ext cx="794844" cy="794844"/>
          </a:xfrm>
          <a:prstGeom prst="halfFrame">
            <a:avLst>
              <a:gd name="adj1" fmla="val 16781"/>
              <a:gd name="adj2" fmla="val 16781"/>
            </a:avLst>
          </a:prstGeom>
          <a:solidFill>
            <a:srgbClr val="F1C7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1C70F"/>
              </a:solidFill>
            </a:endParaRPr>
          </a:p>
        </p:txBody>
      </p:sp>
      <p:sp>
        <p:nvSpPr>
          <p:cNvPr id="10" name="KSO_Shape"/>
          <p:cNvSpPr/>
          <p:nvPr/>
        </p:nvSpPr>
        <p:spPr>
          <a:xfrm rot="10800000">
            <a:off x="5301156" y="1800486"/>
            <a:ext cx="794844" cy="794844"/>
          </a:xfrm>
          <a:prstGeom prst="halfFrame">
            <a:avLst>
              <a:gd name="adj1" fmla="val 16781"/>
              <a:gd name="adj2" fmla="val 16781"/>
            </a:avLst>
          </a:prstGeom>
          <a:solidFill>
            <a:srgbClr val="F1C7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1C70F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06216" y="1903617"/>
            <a:ext cx="5398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标题文本标题文本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386160" y="3309549"/>
            <a:ext cx="78299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文本文本 文本 文本 文本 文本 文本 文本</a:t>
            </a:r>
          </a:p>
        </p:txBody>
      </p:sp>
    </p:spTree>
    <p:extLst>
      <p:ext uri="{BB962C8B-B14F-4D97-AF65-F5344CB8AC3E}">
        <p14:creationId xmlns:p14="http://schemas.microsoft.com/office/powerpoint/2010/main" val="53952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568326" y="2364157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36464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36464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07257" y="1256162"/>
            <a:ext cx="29833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rgbClr val="36464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13800" dirty="0">
              <a:solidFill>
                <a:srgbClr val="36464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007290" y="3318199"/>
            <a:ext cx="4320073" cy="1705403"/>
          </a:xfrm>
          <a:prstGeom prst="rect">
            <a:avLst/>
          </a:prstGeom>
          <a:noFill/>
          <a:ln>
            <a:solidFill>
              <a:srgbClr val="36464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147250" y="3277378"/>
            <a:ext cx="5543583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5156" r="65469">
                        <a14:foregroundMark x1="14271" y1="23426" x2="59948" y2="78148"/>
                        <a14:foregroundMark x1="51563" y1="21111" x2="51406" y2="73241"/>
                        <a14:foregroundMark x1="35625" y1="18426" x2="50260" y2="64352"/>
                        <a14:foregroundMark x1="42135" y1="18796" x2="38229" y2="79167"/>
                        <a14:foregroundMark x1="18906" y1="72222" x2="32656" y2="46481"/>
                        <a14:foregroundMark x1="14479" y1="28981" x2="31927" y2="686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09" y="1343561"/>
            <a:ext cx="7568326" cy="4257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83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-529445" y="0"/>
            <a:ext cx="2983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530220" y="92333"/>
            <a:ext cx="3340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36464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36464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809" b="3773"/>
          <a:stretch/>
        </p:blipFill>
        <p:spPr>
          <a:xfrm>
            <a:off x="3007037" y="1834593"/>
            <a:ext cx="5550268" cy="3981751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7111493" y="3200685"/>
            <a:ext cx="1656184" cy="624783"/>
            <a:chOff x="5724128" y="1923678"/>
            <a:chExt cx="1656184" cy="624783"/>
          </a:xfrm>
        </p:grpSpPr>
        <p:cxnSp>
          <p:nvCxnSpPr>
            <p:cNvPr id="8" name="直接连接符 7"/>
            <p:cNvCxnSpPr/>
            <p:nvPr/>
          </p:nvCxnSpPr>
          <p:spPr>
            <a:xfrm flipV="1">
              <a:off x="5724128" y="1923678"/>
              <a:ext cx="1152128" cy="624783"/>
            </a:xfrm>
            <a:prstGeom prst="line">
              <a:avLst/>
            </a:prstGeom>
            <a:ln>
              <a:solidFill>
                <a:srgbClr val="3746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6876256" y="1923678"/>
              <a:ext cx="504056" cy="0"/>
            </a:xfrm>
            <a:prstGeom prst="line">
              <a:avLst/>
            </a:prstGeom>
            <a:ln>
              <a:solidFill>
                <a:srgbClr val="3746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Box 11"/>
          <p:cNvSpPr txBox="1"/>
          <p:nvPr/>
        </p:nvSpPr>
        <p:spPr>
          <a:xfrm>
            <a:off x="8896218" y="2940122"/>
            <a:ext cx="2656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7111493" y="4905588"/>
            <a:ext cx="1296144" cy="1"/>
          </a:xfrm>
          <a:prstGeom prst="line">
            <a:avLst/>
          </a:prstGeom>
          <a:ln>
            <a:solidFill>
              <a:srgbClr val="3746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4"/>
          <p:cNvSpPr txBox="1"/>
          <p:nvPr/>
        </p:nvSpPr>
        <p:spPr>
          <a:xfrm>
            <a:off x="8581560" y="4754518"/>
            <a:ext cx="26561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3151053" y="2480605"/>
            <a:ext cx="2160240" cy="936104"/>
          </a:xfrm>
          <a:prstGeom prst="line">
            <a:avLst/>
          </a:prstGeom>
          <a:ln>
            <a:solidFill>
              <a:srgbClr val="37464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8"/>
          <p:cNvSpPr txBox="1"/>
          <p:nvPr/>
        </p:nvSpPr>
        <p:spPr>
          <a:xfrm>
            <a:off x="1340069" y="2295939"/>
            <a:ext cx="1810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871133" y="4731696"/>
            <a:ext cx="1656184" cy="624783"/>
            <a:chOff x="2483768" y="3454689"/>
            <a:chExt cx="1656184" cy="624783"/>
          </a:xfrm>
        </p:grpSpPr>
        <p:cxnSp>
          <p:nvCxnSpPr>
            <p:cNvPr id="16" name="直接连接符 15"/>
            <p:cNvCxnSpPr/>
            <p:nvPr/>
          </p:nvCxnSpPr>
          <p:spPr>
            <a:xfrm flipV="1">
              <a:off x="2987824" y="3454689"/>
              <a:ext cx="1152128" cy="624783"/>
            </a:xfrm>
            <a:prstGeom prst="line">
              <a:avLst/>
            </a:prstGeom>
            <a:ln>
              <a:solidFill>
                <a:srgbClr val="3746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2483768" y="4079472"/>
              <a:ext cx="504056" cy="0"/>
            </a:xfrm>
            <a:prstGeom prst="line">
              <a:avLst/>
            </a:prstGeom>
            <a:ln>
              <a:solidFill>
                <a:srgbClr val="37464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21"/>
          <p:cNvSpPr txBox="1"/>
          <p:nvPr/>
        </p:nvSpPr>
        <p:spPr>
          <a:xfrm>
            <a:off x="2441922" y="5171814"/>
            <a:ext cx="140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6879130" y="4462473"/>
            <a:ext cx="368067" cy="368067"/>
            <a:chOff x="3208053" y="3152020"/>
            <a:chExt cx="368067" cy="368067"/>
          </a:xfrm>
          <a:effectLst>
            <a:outerShdw blurRad="50800" dist="50800" dir="2400000" algn="tl" rotWithShape="0">
              <a:prstClr val="black">
                <a:alpha val="40000"/>
              </a:prstClr>
            </a:outerShdw>
          </a:effectLst>
        </p:grpSpPr>
        <p:sp>
          <p:nvSpPr>
            <p:cNvPr id="20" name="泪滴形 19"/>
            <p:cNvSpPr/>
            <p:nvPr/>
          </p:nvSpPr>
          <p:spPr>
            <a:xfrm rot="8137409">
              <a:off x="3208053" y="3152020"/>
              <a:ext cx="368067" cy="368067"/>
            </a:xfrm>
            <a:prstGeom prst="teardrop">
              <a:avLst/>
            </a:prstGeom>
            <a:solidFill>
              <a:srgbClr val="3746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3284074" y="3228041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5414104" y="4278440"/>
            <a:ext cx="368067" cy="368067"/>
            <a:chOff x="3208053" y="3152020"/>
            <a:chExt cx="368067" cy="368067"/>
          </a:xfrm>
          <a:effectLst>
            <a:outerShdw blurRad="50800" dist="50800" dir="2400000" algn="tl" rotWithShape="0">
              <a:prstClr val="black">
                <a:alpha val="40000"/>
              </a:prstClr>
            </a:outerShdw>
          </a:effectLst>
        </p:grpSpPr>
        <p:sp>
          <p:nvSpPr>
            <p:cNvPr id="23" name="泪滴形 22"/>
            <p:cNvSpPr/>
            <p:nvPr/>
          </p:nvSpPr>
          <p:spPr>
            <a:xfrm rot="8137409">
              <a:off x="3208053" y="3152020"/>
              <a:ext cx="368067" cy="368067"/>
            </a:xfrm>
            <a:prstGeom prst="teardrop">
              <a:avLst/>
            </a:prstGeom>
            <a:solidFill>
              <a:srgbClr val="3746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3284074" y="3228041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192263" y="3056669"/>
            <a:ext cx="368067" cy="368067"/>
            <a:chOff x="3208053" y="3152020"/>
            <a:chExt cx="368067" cy="368067"/>
          </a:xfrm>
          <a:effectLst>
            <a:outerShdw blurRad="50800" dist="50800" dir="2400000" algn="tl" rotWithShape="0">
              <a:prstClr val="black">
                <a:alpha val="40000"/>
              </a:prstClr>
            </a:outerShdw>
          </a:effectLst>
        </p:grpSpPr>
        <p:sp>
          <p:nvSpPr>
            <p:cNvPr id="26" name="泪滴形 25"/>
            <p:cNvSpPr/>
            <p:nvPr/>
          </p:nvSpPr>
          <p:spPr>
            <a:xfrm rot="8137409">
              <a:off x="3208053" y="3152020"/>
              <a:ext cx="368067" cy="368067"/>
            </a:xfrm>
            <a:prstGeom prst="teardrop">
              <a:avLst/>
            </a:prstGeom>
            <a:solidFill>
              <a:srgbClr val="3746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3284074" y="3228041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6927459" y="3390316"/>
            <a:ext cx="368067" cy="368067"/>
            <a:chOff x="3208053" y="3152020"/>
            <a:chExt cx="368067" cy="368067"/>
          </a:xfrm>
          <a:effectLst>
            <a:outerShdw blurRad="50800" dist="50800" dir="2400000" algn="tl" rotWithShape="0">
              <a:prstClr val="black">
                <a:alpha val="40000"/>
              </a:prstClr>
            </a:outerShdw>
          </a:effectLst>
        </p:grpSpPr>
        <p:sp>
          <p:nvSpPr>
            <p:cNvPr id="29" name="泪滴形 28"/>
            <p:cNvSpPr/>
            <p:nvPr/>
          </p:nvSpPr>
          <p:spPr>
            <a:xfrm rot="8137409">
              <a:off x="3208053" y="3152020"/>
              <a:ext cx="368067" cy="368067"/>
            </a:xfrm>
            <a:prstGeom prst="teardrop">
              <a:avLst/>
            </a:prstGeom>
            <a:solidFill>
              <a:srgbClr val="3746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3284074" y="3228041"/>
              <a:ext cx="216024" cy="21602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40557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click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7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3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1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2" grpId="0"/>
          <p:bldP spid="14" grpId="0"/>
          <p:bldP spid="1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5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27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5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1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3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49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1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" grpId="0"/>
          <p:bldP spid="12" grpId="0"/>
          <p:bldP spid="14" grpId="0"/>
          <p:bldP spid="18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08993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0" y="5691352"/>
            <a:ext cx="12192000" cy="1166648"/>
          </a:xfrm>
          <a:prstGeom prst="rect">
            <a:avLst/>
          </a:prstGeom>
          <a:solidFill>
            <a:srgbClr val="FF6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087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2144189"/>
              </p:ext>
            </p:extLst>
          </p:nvPr>
        </p:nvGraphicFramePr>
        <p:xfrm>
          <a:off x="447866" y="2500603"/>
          <a:ext cx="11402010" cy="19034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0335"/>
                <a:gridCol w="1900335"/>
                <a:gridCol w="1900335"/>
                <a:gridCol w="1900335"/>
                <a:gridCol w="1900335"/>
                <a:gridCol w="1900335"/>
              </a:tblGrid>
              <a:tr h="190344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800" dirty="0" smtClean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Impact" panose="020B0806030902050204" pitchFamily="34" charset="0"/>
                        </a:rPr>
                        <a:t>T</a:t>
                      </a:r>
                      <a:endParaRPr lang="zh-CN" altLang="en-US" sz="8800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Impact" panose="020B0806030902050204" pitchFamily="34" charset="0"/>
                      </a:endParaRPr>
                    </a:p>
                  </a:txBody>
                  <a:tcPr marL="69022" marR="69022" marT="34511" marB="34511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625D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8800" b="1" kern="1200" dirty="0" smtClean="0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Impact" panose="020B0806030902050204" pitchFamily="34" charset="0"/>
                          <a:ea typeface="+mn-ea"/>
                          <a:cs typeface="+mn-cs"/>
                        </a:rPr>
                        <a:t>H</a:t>
                      </a:r>
                      <a:endParaRPr lang="zh-CN" altLang="en-US" sz="8800" b="1" kern="1200" dirty="0" smtClean="0">
                        <a:solidFill>
                          <a:schemeClr val="lt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Impact" panose="020B0806030902050204" pitchFamily="34" charset="0"/>
                        <a:ea typeface="+mn-ea"/>
                        <a:cs typeface="+mn-cs"/>
                      </a:endParaRPr>
                    </a:p>
                  </a:txBody>
                  <a:tcPr marL="69022" marR="69022" marT="34511" marB="34511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3B7AC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800" b="1" kern="1200" dirty="0" smtClean="0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Impact" panose="020B0806030902050204" pitchFamily="34" charset="0"/>
                          <a:ea typeface="+mn-ea"/>
                          <a:cs typeface="+mn-cs"/>
                        </a:rPr>
                        <a:t>A</a:t>
                      </a:r>
                      <a:endParaRPr lang="zh-CN" altLang="en-US" sz="8800" b="1" kern="1200" dirty="0">
                        <a:solidFill>
                          <a:schemeClr val="lt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Impact" panose="020B0806030902050204" pitchFamily="34" charset="0"/>
                        <a:ea typeface="+mn-ea"/>
                        <a:cs typeface="+mn-cs"/>
                      </a:endParaRPr>
                    </a:p>
                  </a:txBody>
                  <a:tcPr marL="69022" marR="69022" marT="34511" marB="34511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C70F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800" b="1" kern="1200" dirty="0" smtClean="0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Impact" panose="020B0806030902050204" pitchFamily="34" charset="0"/>
                          <a:ea typeface="+mn-ea"/>
                          <a:cs typeface="+mn-cs"/>
                        </a:rPr>
                        <a:t>N</a:t>
                      </a:r>
                      <a:endParaRPr lang="zh-CN" altLang="en-US" sz="8800" b="1" kern="1200" dirty="0">
                        <a:solidFill>
                          <a:schemeClr val="lt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Impact" panose="020B0806030902050204" pitchFamily="34" charset="0"/>
                        <a:ea typeface="+mn-ea"/>
                        <a:cs typeface="+mn-cs"/>
                      </a:endParaRPr>
                    </a:p>
                  </a:txBody>
                  <a:tcPr marL="69022" marR="69022" marT="34511" marB="34511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464E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800" b="1" kern="1200" dirty="0" smtClean="0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Impact" panose="020B0806030902050204" pitchFamily="34" charset="0"/>
                          <a:ea typeface="+mn-ea"/>
                          <a:cs typeface="+mn-cs"/>
                        </a:rPr>
                        <a:t>K</a:t>
                      </a:r>
                      <a:endParaRPr lang="zh-CN" altLang="en-US" sz="8800" b="1" kern="1200" dirty="0">
                        <a:solidFill>
                          <a:schemeClr val="lt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Impact" panose="020B0806030902050204" pitchFamily="34" charset="0"/>
                        <a:ea typeface="+mn-ea"/>
                        <a:cs typeface="+mn-cs"/>
                      </a:endParaRPr>
                    </a:p>
                  </a:txBody>
                  <a:tcPr marL="69022" marR="69022" marT="34511" marB="34511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alpha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8800" b="1" kern="1200" dirty="0" smtClean="0">
                          <a:solidFill>
                            <a:schemeClr val="lt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Impact" panose="020B0806030902050204" pitchFamily="34" charset="0"/>
                          <a:ea typeface="+mn-ea"/>
                          <a:cs typeface="+mn-cs"/>
                        </a:rPr>
                        <a:t>S</a:t>
                      </a:r>
                      <a:endParaRPr lang="zh-CN" altLang="en-US" sz="8800" b="1" kern="1200" dirty="0">
                        <a:solidFill>
                          <a:schemeClr val="lt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Impact" panose="020B0806030902050204" pitchFamily="34" charset="0"/>
                        <a:ea typeface="+mn-ea"/>
                        <a:cs typeface="+mn-cs"/>
                      </a:endParaRPr>
                    </a:p>
                  </a:txBody>
                  <a:tcPr marL="69022" marR="69022" marT="34511" marB="34511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70C0">
                        <a:alpha val="8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2816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7"/>
          <p:cNvSpPr>
            <a:spLocks noChangeArrowheads="1"/>
          </p:cNvSpPr>
          <p:nvPr/>
        </p:nvSpPr>
        <p:spPr bwMode="gray">
          <a:xfrm>
            <a:off x="0" y="1111958"/>
            <a:ext cx="12195175" cy="2222508"/>
          </a:xfrm>
          <a:prstGeom prst="rect">
            <a:avLst/>
          </a:prstGeom>
          <a:solidFill>
            <a:srgbClr val="FF625D"/>
          </a:solidFill>
          <a:ln w="9525">
            <a:noFill/>
            <a:miter lim="800000"/>
            <a:headEnd/>
            <a:tailEnd/>
          </a:ln>
        </p:spPr>
        <p:txBody>
          <a:bodyPr wrap="none" lIns="91417" tIns="45708" rIns="91417" bIns="45708" anchor="ctr"/>
          <a:lstStyle/>
          <a:p>
            <a:pPr>
              <a:defRPr/>
            </a:pPr>
            <a:endParaRPr lang="zh-CN" altLang="en-US" kern="0">
              <a:solidFill>
                <a:sysClr val="windowText" lastClr="000000"/>
              </a:solidFill>
              <a:latin typeface="Arial"/>
            </a:endParaRPr>
          </a:p>
        </p:txBody>
      </p:sp>
      <p:pic>
        <p:nvPicPr>
          <p:cNvPr id="6" name="Picture 8" descr="D:\hd-white-132\handdrawn-white13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302" y="1682472"/>
            <a:ext cx="892973" cy="1143008"/>
          </a:xfrm>
          <a:prstGeom prst="rect">
            <a:avLst/>
          </a:prstGeom>
          <a:noFill/>
        </p:spPr>
      </p:pic>
      <p:pic>
        <p:nvPicPr>
          <p:cNvPr id="7" name="Picture 113" descr="D:\hd-white-132\handdrawn-white7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5010" y="1683462"/>
            <a:ext cx="857591" cy="1109938"/>
          </a:xfrm>
          <a:prstGeom prst="rect">
            <a:avLst/>
          </a:prstGeom>
          <a:noFill/>
        </p:spPr>
      </p:pic>
      <p:sp>
        <p:nvSpPr>
          <p:cNvPr id="8" name="矩形 7"/>
          <p:cNvSpPr/>
          <p:nvPr/>
        </p:nvSpPr>
        <p:spPr>
          <a:xfrm>
            <a:off x="777315" y="1166875"/>
            <a:ext cx="3652174" cy="1985135"/>
          </a:xfrm>
          <a:prstGeom prst="rect">
            <a:avLst/>
          </a:prstGeom>
        </p:spPr>
        <p:txBody>
          <a:bodyPr wrap="square" lIns="91417" tIns="45708" rIns="91417" bIns="45708">
            <a:spAutoFit/>
          </a:bodyPr>
          <a:lstStyle/>
          <a:p>
            <a:pPr algn="r" fontAlgn="ctr">
              <a:lnSpc>
                <a:spcPct val="150000"/>
              </a:lnSpc>
              <a:buClr>
                <a:srgbClr val="E20000"/>
              </a:buClr>
              <a:buSzPct val="60000"/>
              <a:defRPr/>
            </a:pPr>
            <a:r>
              <a:rPr lang="zh-CN" altLang="en-US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可以在下列情况使用</a:t>
            </a:r>
          </a:p>
          <a:p>
            <a:pPr algn="r" fontAlgn="ctr">
              <a:lnSpc>
                <a:spcPct val="150000"/>
              </a:lnSpc>
              <a:buClr>
                <a:srgbClr val="E20000"/>
              </a:buClr>
              <a:buSzPct val="60000"/>
              <a:defRPr/>
            </a:pPr>
            <a:endParaRPr lang="en-US" altLang="zh-CN" sz="16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宋体" charset="-122"/>
            </a:endParaRPr>
          </a:p>
          <a:p>
            <a:pPr algn="r" fontAlgn="ctr">
              <a:lnSpc>
                <a:spcPct val="150000"/>
              </a:lnSpc>
              <a:buClr>
                <a:srgbClr val="E20000"/>
              </a:buClr>
              <a:buSzPct val="60000"/>
              <a:defRPr/>
            </a:pPr>
            <a:r>
              <a:rPr lang="zh-CN" altLang="en-US" sz="16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不限次数的用于个人</a:t>
            </a:r>
            <a:r>
              <a:rPr lang="en-US" altLang="zh-CN" sz="16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/</a:t>
            </a:r>
            <a:r>
              <a:rPr lang="zh-CN" altLang="en-US" sz="16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公司、企业</a:t>
            </a:r>
          </a:p>
          <a:p>
            <a:pPr algn="r" fontAlgn="ctr">
              <a:lnSpc>
                <a:spcPct val="150000"/>
              </a:lnSpc>
              <a:buClr>
                <a:srgbClr val="E20000"/>
              </a:buClr>
              <a:buSzPct val="60000"/>
              <a:defRPr/>
            </a:pPr>
            <a:r>
              <a:rPr lang="zh-CN" altLang="en-US" sz="16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修改并编辑其中素材内容</a:t>
            </a:r>
          </a:p>
          <a:p>
            <a:pPr algn="r" fontAlgn="ctr">
              <a:lnSpc>
                <a:spcPct val="150000"/>
              </a:lnSpc>
              <a:buClr>
                <a:srgbClr val="E20000"/>
              </a:buClr>
              <a:buSzPct val="60000"/>
              <a:defRPr/>
            </a:pPr>
            <a:r>
              <a:rPr lang="zh-CN" altLang="en-US" sz="16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拷贝并使用其中内容</a:t>
            </a:r>
          </a:p>
        </p:txBody>
      </p:sp>
      <p:sp>
        <p:nvSpPr>
          <p:cNvPr id="9" name="矩形 8"/>
          <p:cNvSpPr/>
          <p:nvPr/>
        </p:nvSpPr>
        <p:spPr>
          <a:xfrm>
            <a:off x="7829849" y="1230644"/>
            <a:ext cx="4246537" cy="1985135"/>
          </a:xfrm>
          <a:prstGeom prst="rect">
            <a:avLst/>
          </a:prstGeom>
        </p:spPr>
        <p:txBody>
          <a:bodyPr wrap="square" lIns="91417" tIns="45708" rIns="91417" bIns="45708">
            <a:spAutoFit/>
          </a:bodyPr>
          <a:lstStyle/>
          <a:p>
            <a:pPr fontAlgn="ctr">
              <a:lnSpc>
                <a:spcPct val="150000"/>
              </a:lnSpc>
              <a:buClr>
                <a:srgbClr val="E20000"/>
              </a:buClr>
              <a:buSzPct val="60000"/>
              <a:defRPr/>
            </a:pPr>
            <a:r>
              <a:rPr lang="zh-CN" altLang="en-US" b="1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不可以在以下情况使用</a:t>
            </a:r>
          </a:p>
          <a:p>
            <a:pPr fontAlgn="ctr">
              <a:lnSpc>
                <a:spcPct val="150000"/>
              </a:lnSpc>
              <a:buClr>
                <a:srgbClr val="E20000"/>
              </a:buClr>
              <a:buSzPct val="60000"/>
              <a:defRPr/>
            </a:pPr>
            <a:endParaRPr lang="en-US" altLang="zh-CN" sz="16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宋体" charset="-122"/>
            </a:endParaRPr>
          </a:p>
          <a:p>
            <a:pPr fontAlgn="ctr">
              <a:lnSpc>
                <a:spcPct val="150000"/>
              </a:lnSpc>
              <a:buClr>
                <a:srgbClr val="E20000"/>
              </a:buClr>
              <a:buSzPct val="60000"/>
              <a:defRPr/>
            </a:pPr>
            <a:r>
              <a:rPr lang="zh-CN" altLang="en-US" sz="16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用于任何形式的在线付费下载</a:t>
            </a:r>
          </a:p>
          <a:p>
            <a:pPr fontAlgn="ctr">
              <a:lnSpc>
                <a:spcPct val="150000"/>
              </a:lnSpc>
              <a:buClr>
                <a:srgbClr val="E20000"/>
              </a:buClr>
              <a:buSzPct val="60000"/>
              <a:defRPr/>
            </a:pPr>
            <a:r>
              <a:rPr lang="zh-CN" altLang="en-US" sz="16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收集整理我们免费资源后，刻录光碟销售</a:t>
            </a:r>
            <a:endParaRPr lang="zh-CN" altLang="en-GB" sz="1600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宋体" charset="-122"/>
            </a:endParaRPr>
          </a:p>
          <a:p>
            <a:pPr fontAlgn="ctr">
              <a:lnSpc>
                <a:spcPct val="150000"/>
              </a:lnSpc>
              <a:buClr>
                <a:srgbClr val="E20000"/>
              </a:buClr>
              <a:buSzPct val="60000"/>
              <a:defRPr/>
            </a:pPr>
            <a:r>
              <a:rPr lang="zh-CN" altLang="en-US" sz="1600" kern="0" dirty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  <a:cs typeface="宋体" charset="-122"/>
              </a:rPr>
              <a:t>把我们的创作做为您个人作品</a:t>
            </a:r>
          </a:p>
        </p:txBody>
      </p:sp>
      <p:cxnSp>
        <p:nvCxnSpPr>
          <p:cNvPr id="10" name="直接连接符 9"/>
          <p:cNvCxnSpPr/>
          <p:nvPr/>
        </p:nvCxnSpPr>
        <p:spPr bwMode="auto">
          <a:xfrm rot="5400000">
            <a:off x="5423115" y="2254964"/>
            <a:ext cx="1571636" cy="1589"/>
          </a:xfrm>
          <a:prstGeom prst="line">
            <a:avLst/>
          </a:prstGeom>
          <a:solidFill>
            <a:srgbClr val="E20000"/>
          </a:solidFill>
          <a:ln w="3175" cap="flat" cmpd="sng" algn="ctr">
            <a:solidFill>
              <a:srgbClr val="FFFFFF"/>
            </a:solidFill>
            <a:prstDash val="sysDot"/>
            <a:round/>
            <a:headEnd type="none" w="med" len="med"/>
            <a:tailEnd type="none" w="med" len="med"/>
          </a:ln>
          <a:effectLst/>
        </p:spPr>
      </p:cxnSp>
      <p:grpSp>
        <p:nvGrpSpPr>
          <p:cNvPr id="11" name="组合 10"/>
          <p:cNvGrpSpPr/>
          <p:nvPr/>
        </p:nvGrpSpPr>
        <p:grpSpPr>
          <a:xfrm>
            <a:off x="5217506" y="326999"/>
            <a:ext cx="1984444" cy="630265"/>
            <a:chOff x="1712218" y="595554"/>
            <a:chExt cx="1907518" cy="632241"/>
          </a:xfrm>
          <a:solidFill>
            <a:srgbClr val="FF625D"/>
          </a:solidFill>
        </p:grpSpPr>
        <p:sp>
          <p:nvSpPr>
            <p:cNvPr id="12" name="前凸带形 11"/>
            <p:cNvSpPr/>
            <p:nvPr/>
          </p:nvSpPr>
          <p:spPr>
            <a:xfrm>
              <a:off x="1712218" y="595554"/>
              <a:ext cx="1907518" cy="632241"/>
            </a:xfrm>
            <a:prstGeom prst="ribbon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algn="ctr" defTabSz="914330">
                <a:defRPr/>
              </a:pPr>
              <a:endParaRPr lang="zh-CN" altLang="en-US" sz="1800" kern="0" dirty="0">
                <a:solidFill>
                  <a:prstClr val="white"/>
                </a:solidFill>
              </a:endParaRPr>
            </a:p>
          </p:txBody>
        </p:sp>
        <p:sp>
          <p:nvSpPr>
            <p:cNvPr id="13" name="TextBox 10"/>
            <p:cNvSpPr txBox="1"/>
            <p:nvPr/>
          </p:nvSpPr>
          <p:spPr>
            <a:xfrm>
              <a:off x="2195394" y="784065"/>
              <a:ext cx="903073" cy="37049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 defTabSz="914330">
                <a:defRPr/>
              </a:pPr>
              <a:r>
                <a:rPr lang="zh-CN" altLang="en-US" b="1" kern="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声明</a:t>
              </a:r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107" y="3825167"/>
            <a:ext cx="2835705" cy="283570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4945010" y="5243019"/>
            <a:ext cx="70052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FF625D"/>
                </a:solidFill>
                <a:latin typeface="Yuanti SC" charset="-122"/>
                <a:ea typeface="Yuanti SC" charset="-122"/>
                <a:cs typeface="Yuanti SC" charset="-122"/>
              </a:rPr>
              <a:t>更多内容请扫码关注“</a:t>
            </a:r>
            <a:r>
              <a:rPr lang="zh-CN" altLang="en-US" sz="2400" b="1" dirty="0" smtClean="0">
                <a:solidFill>
                  <a:srgbClr val="37464D"/>
                </a:solidFill>
                <a:latin typeface="Yuanti SC" charset="-122"/>
                <a:ea typeface="Yuanti SC" charset="-122"/>
                <a:cs typeface="Yuanti SC" charset="-122"/>
              </a:rPr>
              <a:t>关我</a:t>
            </a:r>
            <a:r>
              <a:rPr lang="en-US" altLang="zh-CN" sz="2400" b="1" dirty="0" smtClean="0">
                <a:solidFill>
                  <a:srgbClr val="37464D"/>
                </a:solidFill>
                <a:latin typeface="Yuanti SC" charset="-122"/>
                <a:ea typeface="Yuanti SC" charset="-122"/>
                <a:cs typeface="Yuanti SC" charset="-122"/>
              </a:rPr>
              <a:t>P</a:t>
            </a:r>
            <a:r>
              <a:rPr lang="zh-CN" altLang="en-US" sz="2400" b="1" dirty="0" smtClean="0">
                <a:solidFill>
                  <a:srgbClr val="37464D"/>
                </a:solidFill>
                <a:latin typeface="Yuanti SC" charset="-122"/>
                <a:ea typeface="Yuanti SC" charset="-122"/>
                <a:cs typeface="Yuanti SC" charset="-122"/>
              </a:rPr>
              <a:t>事</a:t>
            </a:r>
            <a:r>
              <a:rPr lang="zh-CN" altLang="en-US" sz="2400" b="1" dirty="0" smtClean="0">
                <a:solidFill>
                  <a:srgbClr val="FF625D"/>
                </a:solidFill>
                <a:latin typeface="Yuanti SC" charset="-122"/>
                <a:ea typeface="Yuanti SC" charset="-122"/>
                <a:cs typeface="Yuanti SC" charset="-122"/>
              </a:rPr>
              <a:t>”微信公众号</a:t>
            </a:r>
            <a:endParaRPr lang="en-US" altLang="zh-CN" sz="2400" b="1" dirty="0" smtClean="0">
              <a:solidFill>
                <a:srgbClr val="FF625D"/>
              </a:solidFill>
              <a:latin typeface="Yuanti SC" charset="-122"/>
              <a:ea typeface="Yuanti SC" charset="-122"/>
              <a:cs typeface="Yuanti SC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 smtClean="0">
                <a:solidFill>
                  <a:srgbClr val="FF625D"/>
                </a:solidFill>
                <a:latin typeface="Yuanti SC" charset="-122"/>
                <a:ea typeface="Yuanti SC" charset="-122"/>
                <a:cs typeface="Yuanti SC" charset="-122"/>
              </a:rPr>
              <a:t>长期分享原创</a:t>
            </a:r>
            <a:r>
              <a:rPr lang="en-US" altLang="zh-CN" sz="2400" b="1" dirty="0" smtClean="0">
                <a:solidFill>
                  <a:srgbClr val="FF625D"/>
                </a:solidFill>
                <a:latin typeface="Yuanti SC" charset="-122"/>
                <a:ea typeface="Yuanti SC" charset="-122"/>
                <a:cs typeface="Yuanti SC" charset="-122"/>
              </a:rPr>
              <a:t>PPT</a:t>
            </a:r>
            <a:r>
              <a:rPr lang="zh-CN" altLang="en-US" sz="2400" b="1" dirty="0" smtClean="0">
                <a:solidFill>
                  <a:srgbClr val="FF625D"/>
                </a:solidFill>
                <a:latin typeface="Yuanti SC" charset="-122"/>
                <a:ea typeface="Yuanti SC" charset="-122"/>
                <a:cs typeface="Yuanti SC" charset="-122"/>
              </a:rPr>
              <a:t>模板</a:t>
            </a:r>
            <a:endParaRPr lang="zh-CN" altLang="en-US" sz="2400" b="1" dirty="0">
              <a:solidFill>
                <a:srgbClr val="FF625D"/>
              </a:solidFill>
              <a:latin typeface="Yuanti SC" charset="-122"/>
              <a:ea typeface="Yuanti SC" charset="-122"/>
              <a:cs typeface="Yuanti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0790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 hidden="1"/>
          <p:cNvCxnSpPr/>
          <p:nvPr/>
        </p:nvCxnSpPr>
        <p:spPr>
          <a:xfrm>
            <a:off x="2855168" y="3075057"/>
            <a:ext cx="0" cy="70788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 hidden="1"/>
          <p:cNvSpPr txBox="1"/>
          <p:nvPr/>
        </p:nvSpPr>
        <p:spPr>
          <a:xfrm>
            <a:off x="6562531" y="687660"/>
            <a:ext cx="4982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 smtClean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r>
              <a:rPr lang="en-US" altLang="zh-CN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标题内容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7573944"/>
              </p:ext>
            </p:extLst>
          </p:nvPr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  <a:gridCol w="3048000"/>
                <a:gridCol w="3048000"/>
              </a:tblGrid>
              <a:tr h="6858000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625D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3B7AC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1C70F">
                        <a:alpha val="8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6464E">
                        <a:alpha val="80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-999577" y="4524173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0" y="805353"/>
            <a:ext cx="29833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112604" y="805353"/>
            <a:ext cx="29833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096000" y="805353"/>
            <a:ext cx="29833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9208604" y="805353"/>
            <a:ext cx="29833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1118473" y="3282598"/>
            <a:ext cx="746449" cy="40765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flipH="1">
            <a:off x="4231077" y="3282598"/>
            <a:ext cx="746449" cy="40765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 flipH="1">
            <a:off x="7214473" y="3282598"/>
            <a:ext cx="746449" cy="40765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H="1">
            <a:off x="10327077" y="3282598"/>
            <a:ext cx="746449" cy="407656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2231926" y="4524173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096423" y="4504910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8209027" y="4485647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chemeClr val="bg1">
                  <a:lumMod val="9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130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48" b="100000" l="10000" r="91250">
                        <a14:foregroundMark x1="53073" y1="9259" x2="64375" y2="18426"/>
                        <a14:foregroundMark x1="59010" y1="3333" x2="59010" y2="2240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564" y="1407756"/>
            <a:ext cx="6792686" cy="382088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568326" y="2364157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FF6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FF6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07257" y="1256162"/>
            <a:ext cx="29833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rgbClr val="FF625D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13800" dirty="0">
              <a:solidFill>
                <a:srgbClr val="FF625D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147250" y="3277378"/>
            <a:ext cx="5543583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  <p:sp>
        <p:nvSpPr>
          <p:cNvPr id="8" name="矩形 7"/>
          <p:cNvSpPr/>
          <p:nvPr/>
        </p:nvSpPr>
        <p:spPr>
          <a:xfrm>
            <a:off x="7007290" y="3318199"/>
            <a:ext cx="4320073" cy="1705403"/>
          </a:xfrm>
          <a:prstGeom prst="rect">
            <a:avLst/>
          </a:prstGeom>
          <a:noFill/>
          <a:ln>
            <a:solidFill>
              <a:srgbClr val="FF625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57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-529445" y="0"/>
            <a:ext cx="2983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7689" y="92333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FF625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FF625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497" y="1920406"/>
            <a:ext cx="6008914" cy="338001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259214" y="2734418"/>
            <a:ext cx="5543583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  <p:sp>
        <p:nvSpPr>
          <p:cNvPr id="8" name="矩形 7"/>
          <p:cNvSpPr/>
          <p:nvPr/>
        </p:nvSpPr>
        <p:spPr>
          <a:xfrm>
            <a:off x="6270170" y="1587370"/>
            <a:ext cx="634482" cy="634482"/>
          </a:xfrm>
          <a:prstGeom prst="rect">
            <a:avLst/>
          </a:prstGeom>
          <a:solidFill>
            <a:srgbClr val="FF6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690647" y="1705369"/>
            <a:ext cx="49825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rgbClr val="FF625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2400" b="1" dirty="0">
              <a:solidFill>
                <a:srgbClr val="FF625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6904652" y="1904611"/>
            <a:ext cx="1492897" cy="0"/>
          </a:xfrm>
          <a:prstGeom prst="line">
            <a:avLst/>
          </a:prstGeom>
          <a:ln>
            <a:solidFill>
              <a:srgbClr val="FF62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10031006" y="1936201"/>
            <a:ext cx="1492897" cy="0"/>
          </a:xfrm>
          <a:prstGeom prst="line">
            <a:avLst/>
          </a:prstGeom>
          <a:ln>
            <a:solidFill>
              <a:srgbClr val="FF62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 flipV="1">
            <a:off x="11525101" y="1936201"/>
            <a:ext cx="0" cy="3348424"/>
          </a:xfrm>
          <a:prstGeom prst="line">
            <a:avLst/>
          </a:prstGeom>
          <a:ln>
            <a:solidFill>
              <a:srgbClr val="FF62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6587411" y="5284625"/>
            <a:ext cx="4936492" cy="0"/>
          </a:xfrm>
          <a:prstGeom prst="line">
            <a:avLst/>
          </a:prstGeom>
          <a:ln>
            <a:solidFill>
              <a:srgbClr val="FF625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84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-529445" y="0"/>
            <a:ext cx="2983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7689" y="92333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FF625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FF625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127241" y="1959428"/>
            <a:ext cx="3937519" cy="3937519"/>
            <a:chOff x="4142790" y="1660849"/>
            <a:chExt cx="3937519" cy="3937519"/>
          </a:xfrm>
        </p:grpSpPr>
        <p:grpSp>
          <p:nvGrpSpPr>
            <p:cNvPr id="10" name="组合 9"/>
            <p:cNvGrpSpPr/>
            <p:nvPr/>
          </p:nvGrpSpPr>
          <p:grpSpPr>
            <a:xfrm>
              <a:off x="4142790" y="1660849"/>
              <a:ext cx="3937519" cy="3937519"/>
              <a:chOff x="4310742" y="1586203"/>
              <a:chExt cx="3937519" cy="3937519"/>
            </a:xfrm>
          </p:grpSpPr>
          <p:sp>
            <p:nvSpPr>
              <p:cNvPr id="3" name="空心弧 2"/>
              <p:cNvSpPr/>
              <p:nvPr/>
            </p:nvSpPr>
            <p:spPr>
              <a:xfrm>
                <a:off x="4310743" y="1586204"/>
                <a:ext cx="3937518" cy="3937518"/>
              </a:xfrm>
              <a:prstGeom prst="blockArc">
                <a:avLst>
                  <a:gd name="adj1" fmla="val 16141454"/>
                  <a:gd name="adj2" fmla="val 0"/>
                  <a:gd name="adj3" fmla="val 15521"/>
                </a:avLst>
              </a:prstGeom>
              <a:solidFill>
                <a:srgbClr val="03B7AC"/>
              </a:solidFill>
              <a:ln>
                <a:solidFill>
                  <a:srgbClr val="03B7A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空心弧 13"/>
              <p:cNvSpPr/>
              <p:nvPr/>
            </p:nvSpPr>
            <p:spPr>
              <a:xfrm rot="5400000">
                <a:off x="4310743" y="1586204"/>
                <a:ext cx="3937518" cy="3937518"/>
              </a:xfrm>
              <a:prstGeom prst="blockArc">
                <a:avLst>
                  <a:gd name="adj1" fmla="val 16141454"/>
                  <a:gd name="adj2" fmla="val 0"/>
                  <a:gd name="adj3" fmla="val 15521"/>
                </a:avLst>
              </a:prstGeom>
              <a:solidFill>
                <a:srgbClr val="F1C70F"/>
              </a:solidFill>
              <a:ln>
                <a:solidFill>
                  <a:srgbClr val="F1C70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空心弧 14"/>
              <p:cNvSpPr/>
              <p:nvPr/>
            </p:nvSpPr>
            <p:spPr>
              <a:xfrm rot="16200000">
                <a:off x="4310743" y="1586204"/>
                <a:ext cx="3937518" cy="3937518"/>
              </a:xfrm>
              <a:prstGeom prst="blockArc">
                <a:avLst>
                  <a:gd name="adj1" fmla="val 16141454"/>
                  <a:gd name="adj2" fmla="val 0"/>
                  <a:gd name="adj3" fmla="val 15521"/>
                </a:avLst>
              </a:prstGeom>
              <a:solidFill>
                <a:srgbClr val="FF625D"/>
              </a:solidFill>
              <a:ln>
                <a:solidFill>
                  <a:srgbClr val="FF625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空心弧 16"/>
              <p:cNvSpPr/>
              <p:nvPr/>
            </p:nvSpPr>
            <p:spPr>
              <a:xfrm rot="10800000">
                <a:off x="4310742" y="1586203"/>
                <a:ext cx="3937518" cy="3937518"/>
              </a:xfrm>
              <a:prstGeom prst="blockArc">
                <a:avLst>
                  <a:gd name="adj1" fmla="val 16141454"/>
                  <a:gd name="adj2" fmla="val 0"/>
                  <a:gd name="adj3" fmla="val 15521"/>
                </a:avLst>
              </a:prstGeom>
              <a:solidFill>
                <a:srgbClr val="36464E"/>
              </a:solidFill>
              <a:ln>
                <a:solidFill>
                  <a:srgbClr val="36464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8" name="等腰三角形 17"/>
            <p:cNvSpPr/>
            <p:nvPr/>
          </p:nvSpPr>
          <p:spPr>
            <a:xfrm rot="18912738">
              <a:off x="4404050" y="2071397"/>
              <a:ext cx="522512" cy="450441"/>
            </a:xfrm>
            <a:prstGeom prst="triangle">
              <a:avLst/>
            </a:prstGeom>
            <a:solidFill>
              <a:srgbClr val="FF625D"/>
            </a:solidFill>
            <a:ln>
              <a:solidFill>
                <a:srgbClr val="FF625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2779216">
              <a:off x="7317499" y="2071990"/>
              <a:ext cx="522512" cy="450441"/>
            </a:xfrm>
            <a:prstGeom prst="triangle">
              <a:avLst/>
            </a:prstGeom>
            <a:solidFill>
              <a:srgbClr val="03B7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7812436">
              <a:off x="7314844" y="4779398"/>
              <a:ext cx="522512" cy="450441"/>
            </a:xfrm>
            <a:prstGeom prst="triangle">
              <a:avLst/>
            </a:prstGeom>
            <a:solidFill>
              <a:srgbClr val="F1C7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20"/>
            <p:cNvSpPr/>
            <p:nvPr/>
          </p:nvSpPr>
          <p:spPr>
            <a:xfrm rot="13724110">
              <a:off x="4406533" y="4779395"/>
              <a:ext cx="522512" cy="450441"/>
            </a:xfrm>
            <a:prstGeom prst="triangle">
              <a:avLst/>
            </a:prstGeom>
            <a:solidFill>
              <a:srgbClr val="3746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矩形 22"/>
          <p:cNvSpPr/>
          <p:nvPr/>
        </p:nvSpPr>
        <p:spPr>
          <a:xfrm>
            <a:off x="469641" y="1643701"/>
            <a:ext cx="39686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  <p:sp>
        <p:nvSpPr>
          <p:cNvPr id="24" name="矩形 23"/>
          <p:cNvSpPr/>
          <p:nvPr/>
        </p:nvSpPr>
        <p:spPr>
          <a:xfrm>
            <a:off x="469641" y="5265489"/>
            <a:ext cx="39686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  <p:sp>
        <p:nvSpPr>
          <p:cNvPr id="25" name="矩形 24"/>
          <p:cNvSpPr/>
          <p:nvPr/>
        </p:nvSpPr>
        <p:spPr>
          <a:xfrm>
            <a:off x="8241800" y="1643701"/>
            <a:ext cx="39686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  <p:sp>
        <p:nvSpPr>
          <p:cNvPr id="26" name="矩形 25"/>
          <p:cNvSpPr/>
          <p:nvPr/>
        </p:nvSpPr>
        <p:spPr>
          <a:xfrm>
            <a:off x="8241800" y="5265489"/>
            <a:ext cx="396862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  <p:sp>
        <p:nvSpPr>
          <p:cNvPr id="28" name="饼形 27"/>
          <p:cNvSpPr/>
          <p:nvPr/>
        </p:nvSpPr>
        <p:spPr>
          <a:xfrm>
            <a:off x="5024040" y="2856228"/>
            <a:ext cx="2143917" cy="2143917"/>
          </a:xfrm>
          <a:prstGeom prst="pie">
            <a:avLst>
              <a:gd name="adj1" fmla="val 10792044"/>
              <a:gd name="adj2" fmla="val 16200000"/>
            </a:avLst>
          </a:prstGeom>
          <a:solidFill>
            <a:srgbClr val="FF6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29" name="饼形 28"/>
          <p:cNvSpPr/>
          <p:nvPr/>
        </p:nvSpPr>
        <p:spPr>
          <a:xfrm flipH="1">
            <a:off x="5045774" y="2856228"/>
            <a:ext cx="2143917" cy="2143917"/>
          </a:xfrm>
          <a:prstGeom prst="pie">
            <a:avLst>
              <a:gd name="adj1" fmla="val 10792044"/>
              <a:gd name="adj2" fmla="val 16200000"/>
            </a:avLst>
          </a:prstGeom>
          <a:solidFill>
            <a:srgbClr val="03B7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饼形 29"/>
          <p:cNvSpPr/>
          <p:nvPr/>
        </p:nvSpPr>
        <p:spPr>
          <a:xfrm flipV="1">
            <a:off x="5024040" y="2876027"/>
            <a:ext cx="2143917" cy="2143917"/>
          </a:xfrm>
          <a:prstGeom prst="pie">
            <a:avLst>
              <a:gd name="adj1" fmla="val 10792044"/>
              <a:gd name="adj2" fmla="val 16200000"/>
            </a:avLst>
          </a:prstGeom>
          <a:solidFill>
            <a:srgbClr val="3746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饼形 30"/>
          <p:cNvSpPr/>
          <p:nvPr/>
        </p:nvSpPr>
        <p:spPr>
          <a:xfrm flipH="1" flipV="1">
            <a:off x="5045774" y="2876027"/>
            <a:ext cx="2143917" cy="2143917"/>
          </a:xfrm>
          <a:prstGeom prst="pie">
            <a:avLst>
              <a:gd name="adj1" fmla="val 10792044"/>
              <a:gd name="adj2" fmla="val 16200000"/>
            </a:avLst>
          </a:prstGeom>
          <a:solidFill>
            <a:srgbClr val="F1C7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5235511" y="3247696"/>
            <a:ext cx="709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S</a:t>
            </a:r>
            <a:endParaRPr lang="zh-CN" alt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192304" y="3247695"/>
            <a:ext cx="709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W</a:t>
            </a:r>
            <a:endParaRPr lang="zh-CN" alt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214038" y="4156224"/>
            <a:ext cx="709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O</a:t>
            </a:r>
            <a:endParaRPr lang="zh-CN" alt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5260119" y="4162083"/>
            <a:ext cx="709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T</a:t>
            </a:r>
            <a:endParaRPr lang="zh-CN" altLang="en-US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66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4438709" y="2364834"/>
            <a:ext cx="3307254" cy="3515710"/>
          </a:xfrm>
          <a:prstGeom prst="rect">
            <a:avLst/>
          </a:prstGeom>
          <a:solidFill>
            <a:srgbClr val="03B7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>
            <a:off x="8269729" y="2364834"/>
            <a:ext cx="3307254" cy="3515710"/>
          </a:xfrm>
          <a:prstGeom prst="rect">
            <a:avLst/>
          </a:prstGeom>
          <a:solidFill>
            <a:srgbClr val="F1C7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07689" y="2364834"/>
            <a:ext cx="3307254" cy="3515710"/>
          </a:xfrm>
          <a:prstGeom prst="rect">
            <a:avLst/>
          </a:prstGeom>
          <a:solidFill>
            <a:srgbClr val="FF6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-529445" y="0"/>
            <a:ext cx="2983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7689" y="92333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FF625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FF625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689" y="2364835"/>
            <a:ext cx="3307254" cy="1860330"/>
          </a:xfrm>
          <a:prstGeom prst="rect">
            <a:avLst/>
          </a:prstGeom>
        </p:spPr>
      </p:pic>
      <p:pic>
        <p:nvPicPr>
          <p:cNvPr id="28" name="图片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709" y="2364834"/>
            <a:ext cx="3307254" cy="186033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729" y="2364834"/>
            <a:ext cx="3307254" cy="1860330"/>
          </a:xfrm>
          <a:prstGeom prst="rect">
            <a:avLst/>
          </a:prstGeom>
        </p:spPr>
      </p:pic>
      <p:sp>
        <p:nvSpPr>
          <p:cNvPr id="32" name="矩形 31"/>
          <p:cNvSpPr/>
          <p:nvPr/>
        </p:nvSpPr>
        <p:spPr>
          <a:xfrm>
            <a:off x="607689" y="4175692"/>
            <a:ext cx="330725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  <p:sp>
        <p:nvSpPr>
          <p:cNvPr id="33" name="矩形 32"/>
          <p:cNvSpPr/>
          <p:nvPr/>
        </p:nvSpPr>
        <p:spPr>
          <a:xfrm>
            <a:off x="4438709" y="4175691"/>
            <a:ext cx="330725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  <p:sp>
        <p:nvSpPr>
          <p:cNvPr id="34" name="矩形 33"/>
          <p:cNvSpPr/>
          <p:nvPr/>
        </p:nvSpPr>
        <p:spPr>
          <a:xfrm>
            <a:off x="8269729" y="4225164"/>
            <a:ext cx="330725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</p:spTree>
    <p:extLst>
      <p:ext uri="{BB962C8B-B14F-4D97-AF65-F5344CB8AC3E}">
        <p14:creationId xmlns:p14="http://schemas.microsoft.com/office/powerpoint/2010/main" val="4199511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04" b="99815" l="16146" r="65625">
                        <a14:foregroundMark x1="40260" y1="8889" x2="48958" y2="34630"/>
                        <a14:foregroundMark x1="48229" y1="6574" x2="45833" y2="42870"/>
                        <a14:foregroundMark x1="25208" y1="45833" x2="28177" y2="603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100" r="32283"/>
          <a:stretch/>
        </p:blipFill>
        <p:spPr>
          <a:xfrm>
            <a:off x="1200048" y="864192"/>
            <a:ext cx="4443772" cy="466192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568326" y="2364157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03B7A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03B7A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207257" y="1256162"/>
            <a:ext cx="29833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800" dirty="0" smtClean="0">
                <a:solidFill>
                  <a:srgbClr val="03B7A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13800" dirty="0">
              <a:solidFill>
                <a:srgbClr val="03B7A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007290" y="3318199"/>
            <a:ext cx="4320073" cy="1705403"/>
          </a:xfrm>
          <a:prstGeom prst="rect">
            <a:avLst/>
          </a:prstGeom>
          <a:noFill/>
          <a:ln>
            <a:solidFill>
              <a:srgbClr val="03B7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147250" y="3277378"/>
            <a:ext cx="5543583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文本 文本 文本 文本 文本 文本 文本</a:t>
            </a:r>
          </a:p>
        </p:txBody>
      </p:sp>
    </p:spTree>
    <p:extLst>
      <p:ext uri="{BB962C8B-B14F-4D97-AF65-F5344CB8AC3E}">
        <p14:creationId xmlns:p14="http://schemas.microsoft.com/office/powerpoint/2010/main" val="24900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/>
          <p:nvPr/>
        </p:nvSpPr>
        <p:spPr>
          <a:xfrm>
            <a:off x="0" y="5149274"/>
            <a:ext cx="12192000" cy="1708725"/>
          </a:xfrm>
          <a:prstGeom prst="rect">
            <a:avLst/>
          </a:prstGeom>
          <a:solidFill>
            <a:srgbClr val="3746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1364776" y="5145742"/>
            <a:ext cx="436728" cy="1611937"/>
          </a:xfrm>
          <a:prstGeom prst="ellipse">
            <a:avLst/>
          </a:prstGeom>
          <a:ln>
            <a:noFill/>
          </a:ln>
          <a:effectLst>
            <a:outerShdw blurRad="139700" dist="12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0" y="5145743"/>
            <a:ext cx="1801504" cy="1663512"/>
          </a:xfrm>
          <a:prstGeom prst="rect">
            <a:avLst/>
          </a:prstGeom>
          <a:solidFill>
            <a:srgbClr val="3746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0" y="4543426"/>
            <a:ext cx="12192000" cy="605849"/>
          </a:xfrm>
          <a:prstGeom prst="ellipse">
            <a:avLst/>
          </a:prstGeom>
          <a:ln>
            <a:noFill/>
          </a:ln>
          <a:effectLst>
            <a:outerShdw blurRad="114300" dist="190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0" y="3477637"/>
            <a:ext cx="12192000" cy="1671638"/>
          </a:xfrm>
          <a:prstGeom prst="rect">
            <a:avLst/>
          </a:prstGeom>
          <a:solidFill>
            <a:srgbClr val="F1C7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1364776" y="3482229"/>
            <a:ext cx="436728" cy="1611937"/>
          </a:xfrm>
          <a:prstGeom prst="ellipse">
            <a:avLst/>
          </a:prstGeom>
          <a:ln>
            <a:noFill/>
          </a:ln>
          <a:effectLst>
            <a:outerShdw blurRad="139700" dist="12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0" y="3482230"/>
            <a:ext cx="1801504" cy="1663512"/>
          </a:xfrm>
          <a:prstGeom prst="rect">
            <a:avLst/>
          </a:prstGeom>
          <a:solidFill>
            <a:srgbClr val="F1C7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0" y="2871788"/>
            <a:ext cx="12192000" cy="605849"/>
          </a:xfrm>
          <a:prstGeom prst="ellipse">
            <a:avLst/>
          </a:prstGeom>
          <a:ln>
            <a:noFill/>
          </a:ln>
          <a:effectLst>
            <a:outerShdw blurRad="114300" dist="190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0" y="1805999"/>
            <a:ext cx="12192000" cy="1671638"/>
          </a:xfrm>
          <a:prstGeom prst="rect">
            <a:avLst/>
          </a:prstGeom>
          <a:solidFill>
            <a:srgbClr val="03B7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1364776" y="1801407"/>
            <a:ext cx="436728" cy="1611937"/>
          </a:xfrm>
          <a:prstGeom prst="ellipse">
            <a:avLst/>
          </a:prstGeom>
          <a:ln>
            <a:noFill/>
          </a:ln>
          <a:effectLst>
            <a:outerShdw blurRad="139700" dist="12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0" y="1801407"/>
            <a:ext cx="1801504" cy="1676231"/>
          </a:xfrm>
          <a:prstGeom prst="rect">
            <a:avLst/>
          </a:prstGeom>
          <a:solidFill>
            <a:srgbClr val="03B7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0" y="1200150"/>
            <a:ext cx="12192000" cy="605849"/>
          </a:xfrm>
          <a:prstGeom prst="ellipse">
            <a:avLst/>
          </a:prstGeom>
          <a:ln>
            <a:noFill/>
          </a:ln>
          <a:effectLst>
            <a:outerShdw blurRad="114300" dist="1905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0" y="0"/>
            <a:ext cx="12192000" cy="1805999"/>
          </a:xfrm>
          <a:prstGeom prst="rect">
            <a:avLst/>
          </a:prstGeom>
          <a:solidFill>
            <a:srgbClr val="FF6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364776" y="5772"/>
            <a:ext cx="436728" cy="1735933"/>
          </a:xfrm>
          <a:prstGeom prst="ellipse">
            <a:avLst/>
          </a:prstGeom>
          <a:ln>
            <a:noFill/>
          </a:ln>
          <a:effectLst>
            <a:outerShdw blurRad="139700" dist="127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0" y="5772"/>
            <a:ext cx="1801504" cy="1800227"/>
          </a:xfrm>
          <a:prstGeom prst="rect">
            <a:avLst/>
          </a:prstGeom>
          <a:solidFill>
            <a:srgbClr val="FF6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矩形 29"/>
          <p:cNvSpPr/>
          <p:nvPr/>
        </p:nvSpPr>
        <p:spPr>
          <a:xfrm>
            <a:off x="172747" y="1305828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造字工房毅黑（非商用）常规体" pitchFamily="50" charset="-122"/>
                <a:ea typeface="造字工房毅黑（非商用）常规体" pitchFamily="50" charset="-122"/>
              </a:rPr>
              <a:t>江浙沪皖</a:t>
            </a:r>
          </a:p>
        </p:txBody>
      </p:sp>
      <p:sp>
        <p:nvSpPr>
          <p:cNvPr id="31" name="Freeform 31"/>
          <p:cNvSpPr>
            <a:spLocks/>
          </p:cNvSpPr>
          <p:nvPr/>
        </p:nvSpPr>
        <p:spPr bwMode="auto">
          <a:xfrm>
            <a:off x="449353" y="363218"/>
            <a:ext cx="493712" cy="582612"/>
          </a:xfrm>
          <a:custGeom>
            <a:avLst/>
            <a:gdLst>
              <a:gd name="T0" fmla="*/ 108 w 451"/>
              <a:gd name="T1" fmla="*/ 0 h 543"/>
              <a:gd name="T2" fmla="*/ 186 w 451"/>
              <a:gd name="T3" fmla="*/ 46 h 543"/>
              <a:gd name="T4" fmla="*/ 247 w 451"/>
              <a:gd name="T5" fmla="*/ 73 h 543"/>
              <a:gd name="T6" fmla="*/ 276 w 451"/>
              <a:gd name="T7" fmla="*/ 77 h 543"/>
              <a:gd name="T8" fmla="*/ 292 w 451"/>
              <a:gd name="T9" fmla="*/ 143 h 543"/>
              <a:gd name="T10" fmla="*/ 339 w 451"/>
              <a:gd name="T11" fmla="*/ 171 h 543"/>
              <a:gd name="T12" fmla="*/ 376 w 451"/>
              <a:gd name="T13" fmla="*/ 148 h 543"/>
              <a:gd name="T14" fmla="*/ 388 w 451"/>
              <a:gd name="T15" fmla="*/ 187 h 543"/>
              <a:gd name="T16" fmla="*/ 344 w 451"/>
              <a:gd name="T17" fmla="*/ 212 h 543"/>
              <a:gd name="T18" fmla="*/ 328 w 451"/>
              <a:gd name="T19" fmla="*/ 244 h 543"/>
              <a:gd name="T20" fmla="*/ 376 w 451"/>
              <a:gd name="T21" fmla="*/ 292 h 543"/>
              <a:gd name="T22" fmla="*/ 450 w 451"/>
              <a:gd name="T23" fmla="*/ 328 h 543"/>
              <a:gd name="T24" fmla="*/ 438 w 451"/>
              <a:gd name="T25" fmla="*/ 388 h 543"/>
              <a:gd name="T26" fmla="*/ 438 w 451"/>
              <a:gd name="T27" fmla="*/ 418 h 543"/>
              <a:gd name="T28" fmla="*/ 398 w 451"/>
              <a:gd name="T29" fmla="*/ 441 h 543"/>
              <a:gd name="T30" fmla="*/ 364 w 451"/>
              <a:gd name="T31" fmla="*/ 534 h 543"/>
              <a:gd name="T32" fmla="*/ 337 w 451"/>
              <a:gd name="T33" fmla="*/ 521 h 543"/>
              <a:gd name="T34" fmla="*/ 264 w 451"/>
              <a:gd name="T35" fmla="*/ 496 h 543"/>
              <a:gd name="T36" fmla="*/ 207 w 451"/>
              <a:gd name="T37" fmla="*/ 531 h 543"/>
              <a:gd name="T38" fmla="*/ 223 w 451"/>
              <a:gd name="T39" fmla="*/ 490 h 543"/>
              <a:gd name="T40" fmla="*/ 159 w 451"/>
              <a:gd name="T41" fmla="*/ 512 h 543"/>
              <a:gd name="T42" fmla="*/ 127 w 451"/>
              <a:gd name="T43" fmla="*/ 398 h 543"/>
              <a:gd name="T44" fmla="*/ 98 w 451"/>
              <a:gd name="T45" fmla="*/ 380 h 543"/>
              <a:gd name="T46" fmla="*/ 73 w 451"/>
              <a:gd name="T47" fmla="*/ 320 h 543"/>
              <a:gd name="T48" fmla="*/ 103 w 451"/>
              <a:gd name="T49" fmla="*/ 281 h 543"/>
              <a:gd name="T50" fmla="*/ 88 w 451"/>
              <a:gd name="T51" fmla="*/ 226 h 543"/>
              <a:gd name="T52" fmla="*/ 27 w 451"/>
              <a:gd name="T53" fmla="*/ 223 h 543"/>
              <a:gd name="T54" fmla="*/ 27 w 451"/>
              <a:gd name="T55" fmla="*/ 169 h 543"/>
              <a:gd name="T56" fmla="*/ 50 w 451"/>
              <a:gd name="T57" fmla="*/ 123 h 543"/>
              <a:gd name="T58" fmla="*/ 61 w 451"/>
              <a:gd name="T59" fmla="*/ 65 h 543"/>
              <a:gd name="T60" fmla="*/ 98 w 451"/>
              <a:gd name="T61" fmla="*/ 103 h 543"/>
              <a:gd name="T62" fmla="*/ 136 w 451"/>
              <a:gd name="T63" fmla="*/ 71 h 543"/>
              <a:gd name="T64" fmla="*/ 98 w 451"/>
              <a:gd name="T65" fmla="*/ 29 h 5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51" h="543">
                <a:moveTo>
                  <a:pt x="91" y="4"/>
                </a:moveTo>
                <a:lnTo>
                  <a:pt x="108" y="0"/>
                </a:lnTo>
                <a:lnTo>
                  <a:pt x="162" y="22"/>
                </a:lnTo>
                <a:lnTo>
                  <a:pt x="186" y="46"/>
                </a:lnTo>
                <a:lnTo>
                  <a:pt x="230" y="58"/>
                </a:lnTo>
                <a:lnTo>
                  <a:pt x="247" y="73"/>
                </a:lnTo>
                <a:lnTo>
                  <a:pt x="271" y="71"/>
                </a:lnTo>
                <a:lnTo>
                  <a:pt x="276" y="77"/>
                </a:lnTo>
                <a:lnTo>
                  <a:pt x="268" y="133"/>
                </a:lnTo>
                <a:lnTo>
                  <a:pt x="292" y="143"/>
                </a:lnTo>
                <a:lnTo>
                  <a:pt x="303" y="164"/>
                </a:lnTo>
                <a:lnTo>
                  <a:pt x="339" y="171"/>
                </a:lnTo>
                <a:lnTo>
                  <a:pt x="351" y="146"/>
                </a:lnTo>
                <a:lnTo>
                  <a:pt x="376" y="148"/>
                </a:lnTo>
                <a:lnTo>
                  <a:pt x="391" y="169"/>
                </a:lnTo>
                <a:lnTo>
                  <a:pt x="388" y="187"/>
                </a:lnTo>
                <a:lnTo>
                  <a:pt x="344" y="194"/>
                </a:lnTo>
                <a:lnTo>
                  <a:pt x="344" y="212"/>
                </a:lnTo>
                <a:lnTo>
                  <a:pt x="344" y="225"/>
                </a:lnTo>
                <a:lnTo>
                  <a:pt x="328" y="244"/>
                </a:lnTo>
                <a:lnTo>
                  <a:pt x="339" y="267"/>
                </a:lnTo>
                <a:lnTo>
                  <a:pt x="376" y="292"/>
                </a:lnTo>
                <a:lnTo>
                  <a:pt x="379" y="320"/>
                </a:lnTo>
                <a:lnTo>
                  <a:pt x="450" y="328"/>
                </a:lnTo>
                <a:lnTo>
                  <a:pt x="450" y="366"/>
                </a:lnTo>
                <a:lnTo>
                  <a:pt x="438" y="388"/>
                </a:lnTo>
                <a:lnTo>
                  <a:pt x="447" y="406"/>
                </a:lnTo>
                <a:lnTo>
                  <a:pt x="438" y="418"/>
                </a:lnTo>
                <a:lnTo>
                  <a:pt x="411" y="423"/>
                </a:lnTo>
                <a:lnTo>
                  <a:pt x="398" y="441"/>
                </a:lnTo>
                <a:lnTo>
                  <a:pt x="400" y="483"/>
                </a:lnTo>
                <a:lnTo>
                  <a:pt x="364" y="534"/>
                </a:lnTo>
                <a:lnTo>
                  <a:pt x="357" y="542"/>
                </a:lnTo>
                <a:lnTo>
                  <a:pt x="337" y="521"/>
                </a:lnTo>
                <a:lnTo>
                  <a:pt x="286" y="521"/>
                </a:lnTo>
                <a:lnTo>
                  <a:pt x="264" y="496"/>
                </a:lnTo>
                <a:lnTo>
                  <a:pt x="223" y="539"/>
                </a:lnTo>
                <a:lnTo>
                  <a:pt x="207" y="531"/>
                </a:lnTo>
                <a:lnTo>
                  <a:pt x="225" y="498"/>
                </a:lnTo>
                <a:lnTo>
                  <a:pt x="223" y="490"/>
                </a:lnTo>
                <a:lnTo>
                  <a:pt x="207" y="485"/>
                </a:lnTo>
                <a:lnTo>
                  <a:pt x="159" y="512"/>
                </a:lnTo>
                <a:lnTo>
                  <a:pt x="112" y="423"/>
                </a:lnTo>
                <a:lnTo>
                  <a:pt x="127" y="398"/>
                </a:lnTo>
                <a:lnTo>
                  <a:pt x="121" y="388"/>
                </a:lnTo>
                <a:lnTo>
                  <a:pt x="98" y="380"/>
                </a:lnTo>
                <a:lnTo>
                  <a:pt x="56" y="354"/>
                </a:lnTo>
                <a:lnTo>
                  <a:pt x="73" y="320"/>
                </a:lnTo>
                <a:lnTo>
                  <a:pt x="98" y="309"/>
                </a:lnTo>
                <a:lnTo>
                  <a:pt x="103" y="281"/>
                </a:lnTo>
                <a:lnTo>
                  <a:pt x="93" y="231"/>
                </a:lnTo>
                <a:lnTo>
                  <a:pt x="88" y="226"/>
                </a:lnTo>
                <a:lnTo>
                  <a:pt x="63" y="254"/>
                </a:lnTo>
                <a:lnTo>
                  <a:pt x="27" y="223"/>
                </a:lnTo>
                <a:lnTo>
                  <a:pt x="0" y="189"/>
                </a:lnTo>
                <a:lnTo>
                  <a:pt x="27" y="169"/>
                </a:lnTo>
                <a:lnTo>
                  <a:pt x="36" y="135"/>
                </a:lnTo>
                <a:lnTo>
                  <a:pt x="50" y="123"/>
                </a:lnTo>
                <a:lnTo>
                  <a:pt x="49" y="76"/>
                </a:lnTo>
                <a:lnTo>
                  <a:pt x="61" y="65"/>
                </a:lnTo>
                <a:lnTo>
                  <a:pt x="84" y="83"/>
                </a:lnTo>
                <a:lnTo>
                  <a:pt x="98" y="103"/>
                </a:lnTo>
                <a:lnTo>
                  <a:pt x="127" y="83"/>
                </a:lnTo>
                <a:lnTo>
                  <a:pt x="136" y="71"/>
                </a:lnTo>
                <a:lnTo>
                  <a:pt x="132" y="46"/>
                </a:lnTo>
                <a:lnTo>
                  <a:pt x="98" y="29"/>
                </a:lnTo>
                <a:lnTo>
                  <a:pt x="91" y="4"/>
                </a:lnTo>
              </a:path>
            </a:pathLst>
          </a:custGeom>
          <a:solidFill>
            <a:schemeClr val="bg1"/>
          </a:solidFill>
          <a:ln w="12700" cap="flat" cmpd="sng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32" name="Freeform 32"/>
          <p:cNvSpPr>
            <a:spLocks/>
          </p:cNvSpPr>
          <p:nvPr/>
        </p:nvSpPr>
        <p:spPr bwMode="auto">
          <a:xfrm>
            <a:off x="568415" y="277493"/>
            <a:ext cx="584200" cy="454025"/>
          </a:xfrm>
          <a:custGeom>
            <a:avLst/>
            <a:gdLst>
              <a:gd name="T0" fmla="*/ 494 w 533"/>
              <a:gd name="T1" fmla="*/ 338 h 427"/>
              <a:gd name="T2" fmla="*/ 483 w 533"/>
              <a:gd name="T3" fmla="*/ 374 h 427"/>
              <a:gd name="T4" fmla="*/ 468 w 533"/>
              <a:gd name="T5" fmla="*/ 394 h 427"/>
              <a:gd name="T6" fmla="*/ 441 w 533"/>
              <a:gd name="T7" fmla="*/ 426 h 427"/>
              <a:gd name="T8" fmla="*/ 398 w 533"/>
              <a:gd name="T9" fmla="*/ 418 h 427"/>
              <a:gd name="T10" fmla="*/ 365 w 533"/>
              <a:gd name="T11" fmla="*/ 399 h 427"/>
              <a:gd name="T12" fmla="*/ 343 w 533"/>
              <a:gd name="T13" fmla="*/ 409 h 427"/>
              <a:gd name="T14" fmla="*/ 272 w 533"/>
              <a:gd name="T15" fmla="*/ 400 h 427"/>
              <a:gd name="T16" fmla="*/ 270 w 533"/>
              <a:gd name="T17" fmla="*/ 373 h 427"/>
              <a:gd name="T18" fmla="*/ 232 w 533"/>
              <a:gd name="T19" fmla="*/ 347 h 427"/>
              <a:gd name="T20" fmla="*/ 222 w 533"/>
              <a:gd name="T21" fmla="*/ 324 h 427"/>
              <a:gd name="T22" fmla="*/ 237 w 533"/>
              <a:gd name="T23" fmla="*/ 306 h 427"/>
              <a:gd name="T24" fmla="*/ 237 w 533"/>
              <a:gd name="T25" fmla="*/ 292 h 427"/>
              <a:gd name="T26" fmla="*/ 237 w 533"/>
              <a:gd name="T27" fmla="*/ 274 h 427"/>
              <a:gd name="T28" fmla="*/ 282 w 533"/>
              <a:gd name="T29" fmla="*/ 267 h 427"/>
              <a:gd name="T30" fmla="*/ 284 w 533"/>
              <a:gd name="T31" fmla="*/ 249 h 427"/>
              <a:gd name="T32" fmla="*/ 270 w 533"/>
              <a:gd name="T33" fmla="*/ 229 h 427"/>
              <a:gd name="T34" fmla="*/ 244 w 533"/>
              <a:gd name="T35" fmla="*/ 227 h 427"/>
              <a:gd name="T36" fmla="*/ 232 w 533"/>
              <a:gd name="T37" fmla="*/ 251 h 427"/>
              <a:gd name="T38" fmla="*/ 196 w 533"/>
              <a:gd name="T39" fmla="*/ 245 h 427"/>
              <a:gd name="T40" fmla="*/ 186 w 533"/>
              <a:gd name="T41" fmla="*/ 225 h 427"/>
              <a:gd name="T42" fmla="*/ 162 w 533"/>
              <a:gd name="T43" fmla="*/ 213 h 427"/>
              <a:gd name="T44" fmla="*/ 169 w 533"/>
              <a:gd name="T45" fmla="*/ 158 h 427"/>
              <a:gd name="T46" fmla="*/ 164 w 533"/>
              <a:gd name="T47" fmla="*/ 152 h 427"/>
              <a:gd name="T48" fmla="*/ 139 w 533"/>
              <a:gd name="T49" fmla="*/ 154 h 427"/>
              <a:gd name="T50" fmla="*/ 123 w 533"/>
              <a:gd name="T51" fmla="*/ 139 h 427"/>
              <a:gd name="T52" fmla="*/ 78 w 533"/>
              <a:gd name="T53" fmla="*/ 127 h 427"/>
              <a:gd name="T54" fmla="*/ 54 w 533"/>
              <a:gd name="T55" fmla="*/ 103 h 427"/>
              <a:gd name="T56" fmla="*/ 0 w 533"/>
              <a:gd name="T57" fmla="*/ 80 h 427"/>
              <a:gd name="T58" fmla="*/ 4 w 533"/>
              <a:gd name="T59" fmla="*/ 56 h 427"/>
              <a:gd name="T60" fmla="*/ 27 w 533"/>
              <a:gd name="T61" fmla="*/ 49 h 427"/>
              <a:gd name="T62" fmla="*/ 66 w 533"/>
              <a:gd name="T63" fmla="*/ 80 h 427"/>
              <a:gd name="T64" fmla="*/ 78 w 533"/>
              <a:gd name="T65" fmla="*/ 80 h 427"/>
              <a:gd name="T66" fmla="*/ 116 w 533"/>
              <a:gd name="T67" fmla="*/ 78 h 427"/>
              <a:gd name="T68" fmla="*/ 136 w 533"/>
              <a:gd name="T69" fmla="*/ 61 h 427"/>
              <a:gd name="T70" fmla="*/ 166 w 533"/>
              <a:gd name="T71" fmla="*/ 85 h 427"/>
              <a:gd name="T72" fmla="*/ 180 w 533"/>
              <a:gd name="T73" fmla="*/ 63 h 427"/>
              <a:gd name="T74" fmla="*/ 181 w 533"/>
              <a:gd name="T75" fmla="*/ 51 h 427"/>
              <a:gd name="T76" fmla="*/ 206 w 533"/>
              <a:gd name="T77" fmla="*/ 36 h 427"/>
              <a:gd name="T78" fmla="*/ 214 w 533"/>
              <a:gd name="T79" fmla="*/ 4 h 427"/>
              <a:gd name="T80" fmla="*/ 237 w 533"/>
              <a:gd name="T81" fmla="*/ 0 h 427"/>
              <a:gd name="T82" fmla="*/ 300 w 533"/>
              <a:gd name="T83" fmla="*/ 44 h 427"/>
              <a:gd name="T84" fmla="*/ 343 w 533"/>
              <a:gd name="T85" fmla="*/ 61 h 427"/>
              <a:gd name="T86" fmla="*/ 427 w 533"/>
              <a:gd name="T87" fmla="*/ 200 h 427"/>
              <a:gd name="T88" fmla="*/ 422 w 533"/>
              <a:gd name="T89" fmla="*/ 213 h 427"/>
              <a:gd name="T90" fmla="*/ 479 w 533"/>
              <a:gd name="T91" fmla="*/ 240 h 427"/>
              <a:gd name="T92" fmla="*/ 494 w 533"/>
              <a:gd name="T93" fmla="*/ 264 h 427"/>
              <a:gd name="T94" fmla="*/ 519 w 533"/>
              <a:gd name="T95" fmla="*/ 276 h 427"/>
              <a:gd name="T96" fmla="*/ 532 w 533"/>
              <a:gd name="T97" fmla="*/ 302 h 427"/>
              <a:gd name="T98" fmla="*/ 515 w 533"/>
              <a:gd name="T99" fmla="*/ 308 h 427"/>
              <a:gd name="T100" fmla="*/ 487 w 533"/>
              <a:gd name="T101" fmla="*/ 298 h 427"/>
              <a:gd name="T102" fmla="*/ 446 w 533"/>
              <a:gd name="T103" fmla="*/ 298 h 427"/>
              <a:gd name="T104" fmla="*/ 409 w 533"/>
              <a:gd name="T105" fmla="*/ 286 h 427"/>
              <a:gd name="T106" fmla="*/ 398 w 533"/>
              <a:gd name="T107" fmla="*/ 298 h 427"/>
              <a:gd name="T108" fmla="*/ 429 w 533"/>
              <a:gd name="T109" fmla="*/ 308 h 427"/>
              <a:gd name="T110" fmla="*/ 463 w 533"/>
              <a:gd name="T111" fmla="*/ 323 h 427"/>
              <a:gd name="T112" fmla="*/ 494 w 533"/>
              <a:gd name="T113" fmla="*/ 338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533" h="427">
                <a:moveTo>
                  <a:pt x="494" y="338"/>
                </a:moveTo>
                <a:lnTo>
                  <a:pt x="483" y="374"/>
                </a:lnTo>
                <a:lnTo>
                  <a:pt x="468" y="394"/>
                </a:lnTo>
                <a:lnTo>
                  <a:pt x="441" y="426"/>
                </a:lnTo>
                <a:lnTo>
                  <a:pt x="398" y="418"/>
                </a:lnTo>
                <a:lnTo>
                  <a:pt x="365" y="399"/>
                </a:lnTo>
                <a:lnTo>
                  <a:pt x="343" y="409"/>
                </a:lnTo>
                <a:lnTo>
                  <a:pt x="272" y="400"/>
                </a:lnTo>
                <a:lnTo>
                  <a:pt x="270" y="373"/>
                </a:lnTo>
                <a:lnTo>
                  <a:pt x="232" y="347"/>
                </a:lnTo>
                <a:lnTo>
                  <a:pt x="222" y="324"/>
                </a:lnTo>
                <a:lnTo>
                  <a:pt x="237" y="306"/>
                </a:lnTo>
                <a:lnTo>
                  <a:pt x="237" y="292"/>
                </a:lnTo>
                <a:lnTo>
                  <a:pt x="237" y="274"/>
                </a:lnTo>
                <a:lnTo>
                  <a:pt x="282" y="267"/>
                </a:lnTo>
                <a:lnTo>
                  <a:pt x="284" y="249"/>
                </a:lnTo>
                <a:lnTo>
                  <a:pt x="270" y="229"/>
                </a:lnTo>
                <a:lnTo>
                  <a:pt x="244" y="227"/>
                </a:lnTo>
                <a:lnTo>
                  <a:pt x="232" y="251"/>
                </a:lnTo>
                <a:lnTo>
                  <a:pt x="196" y="245"/>
                </a:lnTo>
                <a:lnTo>
                  <a:pt x="186" y="225"/>
                </a:lnTo>
                <a:lnTo>
                  <a:pt x="162" y="213"/>
                </a:lnTo>
                <a:lnTo>
                  <a:pt x="169" y="158"/>
                </a:lnTo>
                <a:lnTo>
                  <a:pt x="164" y="152"/>
                </a:lnTo>
                <a:lnTo>
                  <a:pt x="139" y="154"/>
                </a:lnTo>
                <a:lnTo>
                  <a:pt x="123" y="139"/>
                </a:lnTo>
                <a:lnTo>
                  <a:pt x="78" y="127"/>
                </a:lnTo>
                <a:lnTo>
                  <a:pt x="54" y="103"/>
                </a:lnTo>
                <a:lnTo>
                  <a:pt x="0" y="80"/>
                </a:lnTo>
                <a:lnTo>
                  <a:pt x="4" y="56"/>
                </a:lnTo>
                <a:lnTo>
                  <a:pt x="27" y="49"/>
                </a:lnTo>
                <a:lnTo>
                  <a:pt x="66" y="80"/>
                </a:lnTo>
                <a:lnTo>
                  <a:pt x="78" y="80"/>
                </a:lnTo>
                <a:lnTo>
                  <a:pt x="116" y="78"/>
                </a:lnTo>
                <a:lnTo>
                  <a:pt x="136" y="61"/>
                </a:lnTo>
                <a:lnTo>
                  <a:pt x="166" y="85"/>
                </a:lnTo>
                <a:lnTo>
                  <a:pt x="180" y="63"/>
                </a:lnTo>
                <a:lnTo>
                  <a:pt x="181" y="51"/>
                </a:lnTo>
                <a:lnTo>
                  <a:pt x="206" y="36"/>
                </a:lnTo>
                <a:lnTo>
                  <a:pt x="214" y="4"/>
                </a:lnTo>
                <a:lnTo>
                  <a:pt x="237" y="0"/>
                </a:lnTo>
                <a:lnTo>
                  <a:pt x="300" y="44"/>
                </a:lnTo>
                <a:lnTo>
                  <a:pt x="343" y="61"/>
                </a:lnTo>
                <a:lnTo>
                  <a:pt x="427" y="200"/>
                </a:lnTo>
                <a:lnTo>
                  <a:pt x="422" y="213"/>
                </a:lnTo>
                <a:lnTo>
                  <a:pt x="479" y="240"/>
                </a:lnTo>
                <a:lnTo>
                  <a:pt x="494" y="264"/>
                </a:lnTo>
                <a:lnTo>
                  <a:pt x="519" y="276"/>
                </a:lnTo>
                <a:lnTo>
                  <a:pt x="532" y="302"/>
                </a:lnTo>
                <a:lnTo>
                  <a:pt x="515" y="308"/>
                </a:lnTo>
                <a:lnTo>
                  <a:pt x="487" y="298"/>
                </a:lnTo>
                <a:lnTo>
                  <a:pt x="446" y="298"/>
                </a:lnTo>
                <a:lnTo>
                  <a:pt x="409" y="286"/>
                </a:lnTo>
                <a:lnTo>
                  <a:pt x="398" y="298"/>
                </a:lnTo>
                <a:lnTo>
                  <a:pt x="429" y="308"/>
                </a:lnTo>
                <a:lnTo>
                  <a:pt x="463" y="323"/>
                </a:lnTo>
                <a:lnTo>
                  <a:pt x="494" y="338"/>
                </a:lnTo>
              </a:path>
            </a:pathLst>
          </a:custGeom>
          <a:solidFill>
            <a:schemeClr val="bg1"/>
          </a:solidFill>
          <a:ln w="12700" cap="flat" cmpd="sng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33" name="Freeform 35"/>
          <p:cNvSpPr>
            <a:spLocks/>
          </p:cNvSpPr>
          <p:nvPr/>
        </p:nvSpPr>
        <p:spPr bwMode="auto">
          <a:xfrm>
            <a:off x="808128" y="683893"/>
            <a:ext cx="395287" cy="452437"/>
          </a:xfrm>
          <a:custGeom>
            <a:avLst/>
            <a:gdLst>
              <a:gd name="T0" fmla="*/ 261 w 361"/>
              <a:gd name="T1" fmla="*/ 399 h 420"/>
              <a:gd name="T2" fmla="*/ 205 w 361"/>
              <a:gd name="T3" fmla="*/ 419 h 420"/>
              <a:gd name="T4" fmla="*/ 172 w 361"/>
              <a:gd name="T5" fmla="*/ 386 h 420"/>
              <a:gd name="T6" fmla="*/ 152 w 361"/>
              <a:gd name="T7" fmla="*/ 414 h 420"/>
              <a:gd name="T8" fmla="*/ 118 w 361"/>
              <a:gd name="T9" fmla="*/ 414 h 420"/>
              <a:gd name="T10" fmla="*/ 104 w 361"/>
              <a:gd name="T11" fmla="*/ 384 h 420"/>
              <a:gd name="T12" fmla="*/ 88 w 361"/>
              <a:gd name="T13" fmla="*/ 340 h 420"/>
              <a:gd name="T14" fmla="*/ 55 w 361"/>
              <a:gd name="T15" fmla="*/ 336 h 420"/>
              <a:gd name="T16" fmla="*/ 22 w 361"/>
              <a:gd name="T17" fmla="*/ 272 h 420"/>
              <a:gd name="T18" fmla="*/ 0 w 361"/>
              <a:gd name="T19" fmla="*/ 241 h 420"/>
              <a:gd name="T20" fmla="*/ 15 w 361"/>
              <a:gd name="T21" fmla="*/ 226 h 420"/>
              <a:gd name="T22" fmla="*/ 22 w 361"/>
              <a:gd name="T23" fmla="*/ 219 h 420"/>
              <a:gd name="T24" fmla="*/ 57 w 361"/>
              <a:gd name="T25" fmla="*/ 168 h 420"/>
              <a:gd name="T26" fmla="*/ 55 w 361"/>
              <a:gd name="T27" fmla="*/ 126 h 420"/>
              <a:gd name="T28" fmla="*/ 68 w 361"/>
              <a:gd name="T29" fmla="*/ 108 h 420"/>
              <a:gd name="T30" fmla="*/ 94 w 361"/>
              <a:gd name="T31" fmla="*/ 104 h 420"/>
              <a:gd name="T32" fmla="*/ 104 w 361"/>
              <a:gd name="T33" fmla="*/ 92 h 420"/>
              <a:gd name="T34" fmla="*/ 94 w 361"/>
              <a:gd name="T35" fmla="*/ 73 h 420"/>
              <a:gd name="T36" fmla="*/ 106 w 361"/>
              <a:gd name="T37" fmla="*/ 51 h 420"/>
              <a:gd name="T38" fmla="*/ 106 w 361"/>
              <a:gd name="T39" fmla="*/ 14 h 420"/>
              <a:gd name="T40" fmla="*/ 128 w 361"/>
              <a:gd name="T41" fmla="*/ 4 h 420"/>
              <a:gd name="T42" fmla="*/ 160 w 361"/>
              <a:gd name="T43" fmla="*/ 24 h 420"/>
              <a:gd name="T44" fmla="*/ 205 w 361"/>
              <a:gd name="T45" fmla="*/ 31 h 420"/>
              <a:gd name="T46" fmla="*/ 230 w 361"/>
              <a:gd name="T47" fmla="*/ 0 h 420"/>
              <a:gd name="T48" fmla="*/ 266 w 361"/>
              <a:gd name="T49" fmla="*/ 28 h 420"/>
              <a:gd name="T50" fmla="*/ 250 w 361"/>
              <a:gd name="T51" fmla="*/ 37 h 420"/>
              <a:gd name="T52" fmla="*/ 232 w 361"/>
              <a:gd name="T53" fmla="*/ 64 h 420"/>
              <a:gd name="T54" fmla="*/ 205 w 361"/>
              <a:gd name="T55" fmla="*/ 73 h 420"/>
              <a:gd name="T56" fmla="*/ 198 w 361"/>
              <a:gd name="T57" fmla="*/ 79 h 420"/>
              <a:gd name="T58" fmla="*/ 220 w 361"/>
              <a:gd name="T59" fmla="*/ 94 h 420"/>
              <a:gd name="T60" fmla="*/ 270 w 361"/>
              <a:gd name="T61" fmla="*/ 73 h 420"/>
              <a:gd name="T62" fmla="*/ 350 w 361"/>
              <a:gd name="T63" fmla="*/ 105 h 420"/>
              <a:gd name="T64" fmla="*/ 360 w 361"/>
              <a:gd name="T65" fmla="*/ 174 h 420"/>
              <a:gd name="T66" fmla="*/ 326 w 361"/>
              <a:gd name="T67" fmla="*/ 174 h 420"/>
              <a:gd name="T68" fmla="*/ 324 w 361"/>
              <a:gd name="T69" fmla="*/ 194 h 420"/>
              <a:gd name="T70" fmla="*/ 340 w 361"/>
              <a:gd name="T71" fmla="*/ 224 h 420"/>
              <a:gd name="T72" fmla="*/ 326 w 361"/>
              <a:gd name="T73" fmla="*/ 241 h 420"/>
              <a:gd name="T74" fmla="*/ 343 w 361"/>
              <a:gd name="T75" fmla="*/ 266 h 420"/>
              <a:gd name="T76" fmla="*/ 316 w 361"/>
              <a:gd name="T77" fmla="*/ 300 h 420"/>
              <a:gd name="T78" fmla="*/ 306 w 361"/>
              <a:gd name="T79" fmla="*/ 284 h 420"/>
              <a:gd name="T80" fmla="*/ 266 w 361"/>
              <a:gd name="T81" fmla="*/ 384 h 420"/>
              <a:gd name="T82" fmla="*/ 261 w 361"/>
              <a:gd name="T83" fmla="*/ 399 h 4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61" h="420">
                <a:moveTo>
                  <a:pt x="261" y="399"/>
                </a:moveTo>
                <a:lnTo>
                  <a:pt x="205" y="419"/>
                </a:lnTo>
                <a:lnTo>
                  <a:pt x="172" y="386"/>
                </a:lnTo>
                <a:lnTo>
                  <a:pt x="152" y="414"/>
                </a:lnTo>
                <a:lnTo>
                  <a:pt x="118" y="414"/>
                </a:lnTo>
                <a:lnTo>
                  <a:pt x="104" y="384"/>
                </a:lnTo>
                <a:lnTo>
                  <a:pt x="88" y="340"/>
                </a:lnTo>
                <a:lnTo>
                  <a:pt x="55" y="336"/>
                </a:lnTo>
                <a:lnTo>
                  <a:pt x="22" y="272"/>
                </a:lnTo>
                <a:lnTo>
                  <a:pt x="0" y="241"/>
                </a:lnTo>
                <a:lnTo>
                  <a:pt x="15" y="226"/>
                </a:lnTo>
                <a:lnTo>
                  <a:pt x="22" y="219"/>
                </a:lnTo>
                <a:lnTo>
                  <a:pt x="57" y="168"/>
                </a:lnTo>
                <a:lnTo>
                  <a:pt x="55" y="126"/>
                </a:lnTo>
                <a:lnTo>
                  <a:pt x="68" y="108"/>
                </a:lnTo>
                <a:lnTo>
                  <a:pt x="94" y="104"/>
                </a:lnTo>
                <a:lnTo>
                  <a:pt x="104" y="92"/>
                </a:lnTo>
                <a:lnTo>
                  <a:pt x="94" y="73"/>
                </a:lnTo>
                <a:lnTo>
                  <a:pt x="106" y="51"/>
                </a:lnTo>
                <a:lnTo>
                  <a:pt x="106" y="14"/>
                </a:lnTo>
                <a:lnTo>
                  <a:pt x="128" y="4"/>
                </a:lnTo>
                <a:lnTo>
                  <a:pt x="160" y="24"/>
                </a:lnTo>
                <a:lnTo>
                  <a:pt x="205" y="31"/>
                </a:lnTo>
                <a:lnTo>
                  <a:pt x="230" y="0"/>
                </a:lnTo>
                <a:lnTo>
                  <a:pt x="266" y="28"/>
                </a:lnTo>
                <a:lnTo>
                  <a:pt x="250" y="37"/>
                </a:lnTo>
                <a:lnTo>
                  <a:pt x="232" y="64"/>
                </a:lnTo>
                <a:lnTo>
                  <a:pt x="205" y="73"/>
                </a:lnTo>
                <a:lnTo>
                  <a:pt x="198" y="79"/>
                </a:lnTo>
                <a:lnTo>
                  <a:pt x="220" y="94"/>
                </a:lnTo>
                <a:lnTo>
                  <a:pt x="270" y="73"/>
                </a:lnTo>
                <a:lnTo>
                  <a:pt x="350" y="105"/>
                </a:lnTo>
                <a:lnTo>
                  <a:pt x="360" y="174"/>
                </a:lnTo>
                <a:lnTo>
                  <a:pt x="326" y="174"/>
                </a:lnTo>
                <a:lnTo>
                  <a:pt x="324" y="194"/>
                </a:lnTo>
                <a:lnTo>
                  <a:pt x="340" y="224"/>
                </a:lnTo>
                <a:lnTo>
                  <a:pt x="326" y="241"/>
                </a:lnTo>
                <a:lnTo>
                  <a:pt x="343" y="266"/>
                </a:lnTo>
                <a:lnTo>
                  <a:pt x="316" y="300"/>
                </a:lnTo>
                <a:lnTo>
                  <a:pt x="306" y="284"/>
                </a:lnTo>
                <a:lnTo>
                  <a:pt x="266" y="384"/>
                </a:lnTo>
                <a:lnTo>
                  <a:pt x="261" y="399"/>
                </a:lnTo>
              </a:path>
            </a:pathLst>
          </a:custGeom>
          <a:solidFill>
            <a:schemeClr val="bg1"/>
          </a:solidFill>
          <a:ln w="12700" cap="flat" cmpd="sng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34" name="Freeform 23"/>
          <p:cNvSpPr>
            <a:spLocks/>
          </p:cNvSpPr>
          <p:nvPr/>
        </p:nvSpPr>
        <p:spPr bwMode="auto">
          <a:xfrm>
            <a:off x="501496" y="2126674"/>
            <a:ext cx="798512" cy="646113"/>
          </a:xfrm>
          <a:custGeom>
            <a:avLst/>
            <a:gdLst>
              <a:gd name="T0" fmla="*/ 214 w 729"/>
              <a:gd name="T1" fmla="*/ 87 h 604"/>
              <a:gd name="T2" fmla="*/ 224 w 729"/>
              <a:gd name="T3" fmla="*/ 49 h 604"/>
              <a:gd name="T4" fmla="*/ 291 w 729"/>
              <a:gd name="T5" fmla="*/ 70 h 604"/>
              <a:gd name="T6" fmla="*/ 289 w 729"/>
              <a:gd name="T7" fmla="*/ 39 h 604"/>
              <a:gd name="T8" fmla="*/ 317 w 729"/>
              <a:gd name="T9" fmla="*/ 4 h 604"/>
              <a:gd name="T10" fmla="*/ 392 w 729"/>
              <a:gd name="T11" fmla="*/ 0 h 604"/>
              <a:gd name="T12" fmla="*/ 458 w 729"/>
              <a:gd name="T13" fmla="*/ 7 h 604"/>
              <a:gd name="T14" fmla="*/ 452 w 729"/>
              <a:gd name="T15" fmla="*/ 44 h 604"/>
              <a:gd name="T16" fmla="*/ 426 w 729"/>
              <a:gd name="T17" fmla="*/ 89 h 604"/>
              <a:gd name="T18" fmla="*/ 542 w 729"/>
              <a:gd name="T19" fmla="*/ 59 h 604"/>
              <a:gd name="T20" fmla="*/ 585 w 729"/>
              <a:gd name="T21" fmla="*/ 70 h 604"/>
              <a:gd name="T22" fmla="*/ 578 w 729"/>
              <a:gd name="T23" fmla="*/ 34 h 604"/>
              <a:gd name="T24" fmla="*/ 654 w 729"/>
              <a:gd name="T25" fmla="*/ 57 h 604"/>
              <a:gd name="T26" fmla="*/ 698 w 729"/>
              <a:gd name="T27" fmla="*/ 89 h 604"/>
              <a:gd name="T28" fmla="*/ 708 w 729"/>
              <a:gd name="T29" fmla="*/ 167 h 604"/>
              <a:gd name="T30" fmla="*/ 675 w 729"/>
              <a:gd name="T31" fmla="*/ 206 h 604"/>
              <a:gd name="T32" fmla="*/ 612 w 729"/>
              <a:gd name="T33" fmla="*/ 258 h 604"/>
              <a:gd name="T34" fmla="*/ 580 w 729"/>
              <a:gd name="T35" fmla="*/ 268 h 604"/>
              <a:gd name="T36" fmla="*/ 566 w 729"/>
              <a:gd name="T37" fmla="*/ 275 h 604"/>
              <a:gd name="T38" fmla="*/ 514 w 729"/>
              <a:gd name="T39" fmla="*/ 293 h 604"/>
              <a:gd name="T40" fmla="*/ 474 w 729"/>
              <a:gd name="T41" fmla="*/ 296 h 604"/>
              <a:gd name="T42" fmla="*/ 376 w 729"/>
              <a:gd name="T43" fmla="*/ 285 h 604"/>
              <a:gd name="T44" fmla="*/ 389 w 729"/>
              <a:gd name="T45" fmla="*/ 354 h 604"/>
              <a:gd name="T46" fmla="*/ 327 w 729"/>
              <a:gd name="T47" fmla="*/ 399 h 604"/>
              <a:gd name="T48" fmla="*/ 263 w 729"/>
              <a:gd name="T49" fmla="*/ 418 h 604"/>
              <a:gd name="T50" fmla="*/ 189 w 729"/>
              <a:gd name="T51" fmla="*/ 450 h 604"/>
              <a:gd name="T52" fmla="*/ 70 w 729"/>
              <a:gd name="T53" fmla="*/ 502 h 604"/>
              <a:gd name="T54" fmla="*/ 88 w 729"/>
              <a:gd name="T55" fmla="*/ 582 h 604"/>
              <a:gd name="T56" fmla="*/ 35 w 729"/>
              <a:gd name="T57" fmla="*/ 599 h 604"/>
              <a:gd name="T58" fmla="*/ 8 w 729"/>
              <a:gd name="T59" fmla="*/ 491 h 604"/>
              <a:gd name="T60" fmla="*/ 33 w 729"/>
              <a:gd name="T61" fmla="*/ 431 h 604"/>
              <a:gd name="T62" fmla="*/ 61 w 729"/>
              <a:gd name="T63" fmla="*/ 403 h 604"/>
              <a:gd name="T64" fmla="*/ 98 w 729"/>
              <a:gd name="T65" fmla="*/ 352 h 604"/>
              <a:gd name="T66" fmla="*/ 153 w 729"/>
              <a:gd name="T67" fmla="*/ 246 h 604"/>
              <a:gd name="T68" fmla="*/ 194 w 729"/>
              <a:gd name="T69" fmla="*/ 170 h 604"/>
              <a:gd name="T70" fmla="*/ 194 w 729"/>
              <a:gd name="T71" fmla="*/ 103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729" h="604">
                <a:moveTo>
                  <a:pt x="194" y="103"/>
                </a:moveTo>
                <a:lnTo>
                  <a:pt x="214" y="87"/>
                </a:lnTo>
                <a:lnTo>
                  <a:pt x="214" y="57"/>
                </a:lnTo>
                <a:lnTo>
                  <a:pt x="224" y="49"/>
                </a:lnTo>
                <a:lnTo>
                  <a:pt x="249" y="50"/>
                </a:lnTo>
                <a:lnTo>
                  <a:pt x="291" y="70"/>
                </a:lnTo>
                <a:lnTo>
                  <a:pt x="298" y="55"/>
                </a:lnTo>
                <a:lnTo>
                  <a:pt x="289" y="39"/>
                </a:lnTo>
                <a:lnTo>
                  <a:pt x="291" y="27"/>
                </a:lnTo>
                <a:lnTo>
                  <a:pt x="317" y="4"/>
                </a:lnTo>
                <a:lnTo>
                  <a:pt x="364" y="16"/>
                </a:lnTo>
                <a:lnTo>
                  <a:pt x="392" y="0"/>
                </a:lnTo>
                <a:lnTo>
                  <a:pt x="412" y="19"/>
                </a:lnTo>
                <a:lnTo>
                  <a:pt x="458" y="7"/>
                </a:lnTo>
                <a:lnTo>
                  <a:pt x="467" y="25"/>
                </a:lnTo>
                <a:lnTo>
                  <a:pt x="452" y="44"/>
                </a:lnTo>
                <a:lnTo>
                  <a:pt x="426" y="80"/>
                </a:lnTo>
                <a:lnTo>
                  <a:pt x="426" y="89"/>
                </a:lnTo>
                <a:lnTo>
                  <a:pt x="442" y="100"/>
                </a:lnTo>
                <a:lnTo>
                  <a:pt x="542" y="59"/>
                </a:lnTo>
                <a:lnTo>
                  <a:pt x="575" y="80"/>
                </a:lnTo>
                <a:lnTo>
                  <a:pt x="585" y="70"/>
                </a:lnTo>
                <a:lnTo>
                  <a:pt x="575" y="49"/>
                </a:lnTo>
                <a:lnTo>
                  <a:pt x="578" y="34"/>
                </a:lnTo>
                <a:lnTo>
                  <a:pt x="642" y="49"/>
                </a:lnTo>
                <a:lnTo>
                  <a:pt x="654" y="57"/>
                </a:lnTo>
                <a:lnTo>
                  <a:pt x="670" y="55"/>
                </a:lnTo>
                <a:lnTo>
                  <a:pt x="698" y="89"/>
                </a:lnTo>
                <a:lnTo>
                  <a:pt x="728" y="153"/>
                </a:lnTo>
                <a:lnTo>
                  <a:pt x="708" y="167"/>
                </a:lnTo>
                <a:lnTo>
                  <a:pt x="690" y="201"/>
                </a:lnTo>
                <a:lnTo>
                  <a:pt x="675" y="206"/>
                </a:lnTo>
                <a:lnTo>
                  <a:pt x="662" y="234"/>
                </a:lnTo>
                <a:lnTo>
                  <a:pt x="612" y="258"/>
                </a:lnTo>
                <a:lnTo>
                  <a:pt x="593" y="246"/>
                </a:lnTo>
                <a:lnTo>
                  <a:pt x="580" y="268"/>
                </a:lnTo>
                <a:lnTo>
                  <a:pt x="580" y="275"/>
                </a:lnTo>
                <a:lnTo>
                  <a:pt x="566" y="275"/>
                </a:lnTo>
                <a:lnTo>
                  <a:pt x="539" y="275"/>
                </a:lnTo>
                <a:lnTo>
                  <a:pt x="514" y="293"/>
                </a:lnTo>
                <a:lnTo>
                  <a:pt x="497" y="284"/>
                </a:lnTo>
                <a:lnTo>
                  <a:pt x="474" y="296"/>
                </a:lnTo>
                <a:lnTo>
                  <a:pt x="422" y="320"/>
                </a:lnTo>
                <a:lnTo>
                  <a:pt x="376" y="285"/>
                </a:lnTo>
                <a:lnTo>
                  <a:pt x="374" y="312"/>
                </a:lnTo>
                <a:lnTo>
                  <a:pt x="389" y="354"/>
                </a:lnTo>
                <a:lnTo>
                  <a:pt x="349" y="369"/>
                </a:lnTo>
                <a:lnTo>
                  <a:pt x="327" y="399"/>
                </a:lnTo>
                <a:lnTo>
                  <a:pt x="286" y="411"/>
                </a:lnTo>
                <a:lnTo>
                  <a:pt x="263" y="418"/>
                </a:lnTo>
                <a:lnTo>
                  <a:pt x="219" y="418"/>
                </a:lnTo>
                <a:lnTo>
                  <a:pt x="189" y="450"/>
                </a:lnTo>
                <a:lnTo>
                  <a:pt x="111" y="477"/>
                </a:lnTo>
                <a:lnTo>
                  <a:pt x="70" y="502"/>
                </a:lnTo>
                <a:lnTo>
                  <a:pt x="52" y="521"/>
                </a:lnTo>
                <a:lnTo>
                  <a:pt x="88" y="582"/>
                </a:lnTo>
                <a:lnTo>
                  <a:pt x="64" y="603"/>
                </a:lnTo>
                <a:lnTo>
                  <a:pt x="35" y="599"/>
                </a:lnTo>
                <a:lnTo>
                  <a:pt x="0" y="539"/>
                </a:lnTo>
                <a:lnTo>
                  <a:pt x="8" y="491"/>
                </a:lnTo>
                <a:lnTo>
                  <a:pt x="8" y="472"/>
                </a:lnTo>
                <a:lnTo>
                  <a:pt x="33" y="431"/>
                </a:lnTo>
                <a:lnTo>
                  <a:pt x="64" y="423"/>
                </a:lnTo>
                <a:lnTo>
                  <a:pt x="61" y="403"/>
                </a:lnTo>
                <a:lnTo>
                  <a:pt x="93" y="388"/>
                </a:lnTo>
                <a:lnTo>
                  <a:pt x="98" y="352"/>
                </a:lnTo>
                <a:lnTo>
                  <a:pt x="155" y="308"/>
                </a:lnTo>
                <a:lnTo>
                  <a:pt x="153" y="246"/>
                </a:lnTo>
                <a:lnTo>
                  <a:pt x="196" y="193"/>
                </a:lnTo>
                <a:lnTo>
                  <a:pt x="194" y="170"/>
                </a:lnTo>
                <a:lnTo>
                  <a:pt x="209" y="151"/>
                </a:lnTo>
                <a:lnTo>
                  <a:pt x="194" y="103"/>
                </a:lnTo>
              </a:path>
            </a:pathLst>
          </a:custGeom>
          <a:solidFill>
            <a:schemeClr val="bg1"/>
          </a:solidFill>
          <a:ln w="127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36" name="Freeform 12"/>
          <p:cNvSpPr>
            <a:spLocks/>
          </p:cNvSpPr>
          <p:nvPr/>
        </p:nvSpPr>
        <p:spPr bwMode="auto">
          <a:xfrm>
            <a:off x="255433" y="3587043"/>
            <a:ext cx="1290637" cy="954087"/>
          </a:xfrm>
          <a:custGeom>
            <a:avLst/>
            <a:gdLst>
              <a:gd name="T0" fmla="*/ 462 w 1181"/>
              <a:gd name="T1" fmla="*/ 75 h 893"/>
              <a:gd name="T2" fmla="*/ 441 w 1181"/>
              <a:gd name="T3" fmla="*/ 27 h 893"/>
              <a:gd name="T4" fmla="*/ 517 w 1181"/>
              <a:gd name="T5" fmla="*/ 0 h 893"/>
              <a:gd name="T6" fmla="*/ 530 w 1181"/>
              <a:gd name="T7" fmla="*/ 52 h 893"/>
              <a:gd name="T8" fmla="*/ 600 w 1181"/>
              <a:gd name="T9" fmla="*/ 111 h 893"/>
              <a:gd name="T10" fmla="*/ 636 w 1181"/>
              <a:gd name="T11" fmla="*/ 111 h 893"/>
              <a:gd name="T12" fmla="*/ 667 w 1181"/>
              <a:gd name="T13" fmla="*/ 166 h 893"/>
              <a:gd name="T14" fmla="*/ 739 w 1181"/>
              <a:gd name="T15" fmla="*/ 160 h 893"/>
              <a:gd name="T16" fmla="*/ 771 w 1181"/>
              <a:gd name="T17" fmla="*/ 135 h 893"/>
              <a:gd name="T18" fmla="*/ 794 w 1181"/>
              <a:gd name="T19" fmla="*/ 160 h 893"/>
              <a:gd name="T20" fmla="*/ 876 w 1181"/>
              <a:gd name="T21" fmla="*/ 150 h 893"/>
              <a:gd name="T22" fmla="*/ 893 w 1181"/>
              <a:gd name="T23" fmla="*/ 171 h 893"/>
              <a:gd name="T24" fmla="*/ 974 w 1181"/>
              <a:gd name="T25" fmla="*/ 207 h 893"/>
              <a:gd name="T26" fmla="*/ 1076 w 1181"/>
              <a:gd name="T27" fmla="*/ 219 h 893"/>
              <a:gd name="T28" fmla="*/ 1124 w 1181"/>
              <a:gd name="T29" fmla="*/ 230 h 893"/>
              <a:gd name="T30" fmla="*/ 1169 w 1181"/>
              <a:gd name="T31" fmla="*/ 262 h 893"/>
              <a:gd name="T32" fmla="*/ 1172 w 1181"/>
              <a:gd name="T33" fmla="*/ 339 h 893"/>
              <a:gd name="T34" fmla="*/ 1115 w 1181"/>
              <a:gd name="T35" fmla="*/ 367 h 893"/>
              <a:gd name="T36" fmla="*/ 1025 w 1181"/>
              <a:gd name="T37" fmla="*/ 398 h 893"/>
              <a:gd name="T38" fmla="*/ 1041 w 1181"/>
              <a:gd name="T39" fmla="*/ 461 h 893"/>
              <a:gd name="T40" fmla="*/ 1110 w 1181"/>
              <a:gd name="T41" fmla="*/ 527 h 893"/>
              <a:gd name="T42" fmla="*/ 1081 w 1181"/>
              <a:gd name="T43" fmla="*/ 633 h 893"/>
              <a:gd name="T44" fmla="*/ 1025 w 1181"/>
              <a:gd name="T45" fmla="*/ 566 h 893"/>
              <a:gd name="T46" fmla="*/ 1004 w 1181"/>
              <a:gd name="T47" fmla="*/ 539 h 893"/>
              <a:gd name="T48" fmla="*/ 942 w 1181"/>
              <a:gd name="T49" fmla="*/ 528 h 893"/>
              <a:gd name="T50" fmla="*/ 893 w 1181"/>
              <a:gd name="T51" fmla="*/ 573 h 893"/>
              <a:gd name="T52" fmla="*/ 857 w 1181"/>
              <a:gd name="T53" fmla="*/ 601 h 893"/>
              <a:gd name="T54" fmla="*/ 799 w 1181"/>
              <a:gd name="T55" fmla="*/ 588 h 893"/>
              <a:gd name="T56" fmla="*/ 771 w 1181"/>
              <a:gd name="T57" fmla="*/ 636 h 893"/>
              <a:gd name="T58" fmla="*/ 839 w 1181"/>
              <a:gd name="T59" fmla="*/ 686 h 893"/>
              <a:gd name="T60" fmla="*/ 739 w 1181"/>
              <a:gd name="T61" fmla="*/ 699 h 893"/>
              <a:gd name="T62" fmla="*/ 710 w 1181"/>
              <a:gd name="T63" fmla="*/ 668 h 893"/>
              <a:gd name="T64" fmla="*/ 649 w 1181"/>
              <a:gd name="T65" fmla="*/ 677 h 893"/>
              <a:gd name="T66" fmla="*/ 636 w 1181"/>
              <a:gd name="T67" fmla="*/ 631 h 893"/>
              <a:gd name="T68" fmla="*/ 600 w 1181"/>
              <a:gd name="T69" fmla="*/ 606 h 893"/>
              <a:gd name="T70" fmla="*/ 597 w 1181"/>
              <a:gd name="T71" fmla="*/ 641 h 893"/>
              <a:gd name="T72" fmla="*/ 561 w 1181"/>
              <a:gd name="T73" fmla="*/ 668 h 893"/>
              <a:gd name="T74" fmla="*/ 505 w 1181"/>
              <a:gd name="T75" fmla="*/ 764 h 893"/>
              <a:gd name="T76" fmla="*/ 488 w 1181"/>
              <a:gd name="T77" fmla="*/ 871 h 893"/>
              <a:gd name="T78" fmla="*/ 414 w 1181"/>
              <a:gd name="T79" fmla="*/ 892 h 893"/>
              <a:gd name="T80" fmla="*/ 304 w 1181"/>
              <a:gd name="T81" fmla="*/ 714 h 893"/>
              <a:gd name="T82" fmla="*/ 244 w 1181"/>
              <a:gd name="T83" fmla="*/ 681 h 893"/>
              <a:gd name="T84" fmla="*/ 247 w 1181"/>
              <a:gd name="T85" fmla="*/ 636 h 893"/>
              <a:gd name="T86" fmla="*/ 192 w 1181"/>
              <a:gd name="T87" fmla="*/ 641 h 893"/>
              <a:gd name="T88" fmla="*/ 142 w 1181"/>
              <a:gd name="T89" fmla="*/ 557 h 893"/>
              <a:gd name="T90" fmla="*/ 132 w 1181"/>
              <a:gd name="T91" fmla="*/ 391 h 893"/>
              <a:gd name="T92" fmla="*/ 124 w 1181"/>
              <a:gd name="T93" fmla="*/ 306 h 893"/>
              <a:gd name="T94" fmla="*/ 0 w 1181"/>
              <a:gd name="T95" fmla="*/ 147 h 893"/>
              <a:gd name="T96" fmla="*/ 16 w 1181"/>
              <a:gd name="T97" fmla="*/ 106 h 893"/>
              <a:gd name="T98" fmla="*/ 184 w 1181"/>
              <a:gd name="T99" fmla="*/ 111 h 893"/>
              <a:gd name="T100" fmla="*/ 240 w 1181"/>
              <a:gd name="T101" fmla="*/ 122 h 893"/>
              <a:gd name="T102" fmla="*/ 327 w 1181"/>
              <a:gd name="T103" fmla="*/ 165 h 893"/>
              <a:gd name="T104" fmla="*/ 337 w 1181"/>
              <a:gd name="T105" fmla="*/ 116 h 893"/>
              <a:gd name="T106" fmla="*/ 392 w 1181"/>
              <a:gd name="T107" fmla="*/ 126 h 893"/>
              <a:gd name="T108" fmla="*/ 446 w 1181"/>
              <a:gd name="T109" fmla="*/ 112 h 8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181" h="893">
                <a:moveTo>
                  <a:pt x="446" y="111"/>
                </a:moveTo>
                <a:lnTo>
                  <a:pt x="462" y="75"/>
                </a:lnTo>
                <a:lnTo>
                  <a:pt x="445" y="57"/>
                </a:lnTo>
                <a:lnTo>
                  <a:pt x="441" y="27"/>
                </a:lnTo>
                <a:lnTo>
                  <a:pt x="500" y="0"/>
                </a:lnTo>
                <a:lnTo>
                  <a:pt x="517" y="0"/>
                </a:lnTo>
                <a:lnTo>
                  <a:pt x="525" y="24"/>
                </a:lnTo>
                <a:lnTo>
                  <a:pt x="530" y="52"/>
                </a:lnTo>
                <a:lnTo>
                  <a:pt x="559" y="74"/>
                </a:lnTo>
                <a:lnTo>
                  <a:pt x="600" y="111"/>
                </a:lnTo>
                <a:lnTo>
                  <a:pt x="621" y="94"/>
                </a:lnTo>
                <a:lnTo>
                  <a:pt x="636" y="111"/>
                </a:lnTo>
                <a:lnTo>
                  <a:pt x="642" y="150"/>
                </a:lnTo>
                <a:lnTo>
                  <a:pt x="667" y="166"/>
                </a:lnTo>
                <a:lnTo>
                  <a:pt x="728" y="171"/>
                </a:lnTo>
                <a:lnTo>
                  <a:pt x="739" y="160"/>
                </a:lnTo>
                <a:lnTo>
                  <a:pt x="734" y="142"/>
                </a:lnTo>
                <a:lnTo>
                  <a:pt x="771" y="135"/>
                </a:lnTo>
                <a:lnTo>
                  <a:pt x="794" y="138"/>
                </a:lnTo>
                <a:lnTo>
                  <a:pt x="794" y="160"/>
                </a:lnTo>
                <a:lnTo>
                  <a:pt x="811" y="162"/>
                </a:lnTo>
                <a:lnTo>
                  <a:pt x="876" y="150"/>
                </a:lnTo>
                <a:lnTo>
                  <a:pt x="888" y="154"/>
                </a:lnTo>
                <a:lnTo>
                  <a:pt x="893" y="171"/>
                </a:lnTo>
                <a:lnTo>
                  <a:pt x="917" y="180"/>
                </a:lnTo>
                <a:lnTo>
                  <a:pt x="974" y="207"/>
                </a:lnTo>
                <a:lnTo>
                  <a:pt x="1007" y="194"/>
                </a:lnTo>
                <a:lnTo>
                  <a:pt x="1076" y="219"/>
                </a:lnTo>
                <a:lnTo>
                  <a:pt x="1089" y="238"/>
                </a:lnTo>
                <a:lnTo>
                  <a:pt x="1124" y="230"/>
                </a:lnTo>
                <a:lnTo>
                  <a:pt x="1147" y="234"/>
                </a:lnTo>
                <a:lnTo>
                  <a:pt x="1169" y="262"/>
                </a:lnTo>
                <a:lnTo>
                  <a:pt x="1180" y="320"/>
                </a:lnTo>
                <a:lnTo>
                  <a:pt x="1172" y="339"/>
                </a:lnTo>
                <a:lnTo>
                  <a:pt x="1158" y="334"/>
                </a:lnTo>
                <a:lnTo>
                  <a:pt x="1115" y="367"/>
                </a:lnTo>
                <a:lnTo>
                  <a:pt x="1044" y="379"/>
                </a:lnTo>
                <a:lnTo>
                  <a:pt x="1025" y="398"/>
                </a:lnTo>
                <a:lnTo>
                  <a:pt x="1039" y="418"/>
                </a:lnTo>
                <a:lnTo>
                  <a:pt x="1041" y="461"/>
                </a:lnTo>
                <a:lnTo>
                  <a:pt x="1061" y="465"/>
                </a:lnTo>
                <a:lnTo>
                  <a:pt x="1110" y="527"/>
                </a:lnTo>
                <a:lnTo>
                  <a:pt x="1112" y="608"/>
                </a:lnTo>
                <a:lnTo>
                  <a:pt x="1081" y="633"/>
                </a:lnTo>
                <a:lnTo>
                  <a:pt x="1051" y="603"/>
                </a:lnTo>
                <a:lnTo>
                  <a:pt x="1025" y="566"/>
                </a:lnTo>
                <a:lnTo>
                  <a:pt x="1021" y="543"/>
                </a:lnTo>
                <a:lnTo>
                  <a:pt x="1004" y="539"/>
                </a:lnTo>
                <a:lnTo>
                  <a:pt x="979" y="546"/>
                </a:lnTo>
                <a:lnTo>
                  <a:pt x="942" y="528"/>
                </a:lnTo>
                <a:lnTo>
                  <a:pt x="925" y="571"/>
                </a:lnTo>
                <a:lnTo>
                  <a:pt x="893" y="573"/>
                </a:lnTo>
                <a:lnTo>
                  <a:pt x="871" y="608"/>
                </a:lnTo>
                <a:lnTo>
                  <a:pt x="857" y="601"/>
                </a:lnTo>
                <a:lnTo>
                  <a:pt x="834" y="608"/>
                </a:lnTo>
                <a:lnTo>
                  <a:pt x="799" y="588"/>
                </a:lnTo>
                <a:lnTo>
                  <a:pt x="771" y="620"/>
                </a:lnTo>
                <a:lnTo>
                  <a:pt x="771" y="636"/>
                </a:lnTo>
                <a:lnTo>
                  <a:pt x="827" y="665"/>
                </a:lnTo>
                <a:lnTo>
                  <a:pt x="839" y="686"/>
                </a:lnTo>
                <a:lnTo>
                  <a:pt x="799" y="701"/>
                </a:lnTo>
                <a:lnTo>
                  <a:pt x="739" y="699"/>
                </a:lnTo>
                <a:lnTo>
                  <a:pt x="733" y="673"/>
                </a:lnTo>
                <a:lnTo>
                  <a:pt x="710" y="668"/>
                </a:lnTo>
                <a:lnTo>
                  <a:pt x="673" y="690"/>
                </a:lnTo>
                <a:lnTo>
                  <a:pt x="649" y="677"/>
                </a:lnTo>
                <a:lnTo>
                  <a:pt x="649" y="645"/>
                </a:lnTo>
                <a:lnTo>
                  <a:pt x="636" y="631"/>
                </a:lnTo>
                <a:lnTo>
                  <a:pt x="636" y="613"/>
                </a:lnTo>
                <a:lnTo>
                  <a:pt x="600" y="606"/>
                </a:lnTo>
                <a:lnTo>
                  <a:pt x="593" y="615"/>
                </a:lnTo>
                <a:lnTo>
                  <a:pt x="597" y="641"/>
                </a:lnTo>
                <a:lnTo>
                  <a:pt x="567" y="653"/>
                </a:lnTo>
                <a:lnTo>
                  <a:pt x="561" y="668"/>
                </a:lnTo>
                <a:lnTo>
                  <a:pt x="567" y="691"/>
                </a:lnTo>
                <a:lnTo>
                  <a:pt x="505" y="764"/>
                </a:lnTo>
                <a:lnTo>
                  <a:pt x="517" y="847"/>
                </a:lnTo>
                <a:lnTo>
                  <a:pt x="488" y="871"/>
                </a:lnTo>
                <a:lnTo>
                  <a:pt x="474" y="857"/>
                </a:lnTo>
                <a:lnTo>
                  <a:pt x="414" y="892"/>
                </a:lnTo>
                <a:lnTo>
                  <a:pt x="392" y="879"/>
                </a:lnTo>
                <a:lnTo>
                  <a:pt x="304" y="714"/>
                </a:lnTo>
                <a:lnTo>
                  <a:pt x="272" y="690"/>
                </a:lnTo>
                <a:lnTo>
                  <a:pt x="244" y="681"/>
                </a:lnTo>
                <a:lnTo>
                  <a:pt x="231" y="660"/>
                </a:lnTo>
                <a:lnTo>
                  <a:pt x="247" y="636"/>
                </a:lnTo>
                <a:lnTo>
                  <a:pt x="222" y="615"/>
                </a:lnTo>
                <a:lnTo>
                  <a:pt x="192" y="641"/>
                </a:lnTo>
                <a:lnTo>
                  <a:pt x="163" y="645"/>
                </a:lnTo>
                <a:lnTo>
                  <a:pt x="142" y="557"/>
                </a:lnTo>
                <a:lnTo>
                  <a:pt x="138" y="534"/>
                </a:lnTo>
                <a:lnTo>
                  <a:pt x="132" y="391"/>
                </a:lnTo>
                <a:lnTo>
                  <a:pt x="105" y="320"/>
                </a:lnTo>
                <a:lnTo>
                  <a:pt x="124" y="306"/>
                </a:lnTo>
                <a:lnTo>
                  <a:pt x="69" y="202"/>
                </a:lnTo>
                <a:lnTo>
                  <a:pt x="0" y="147"/>
                </a:lnTo>
                <a:lnTo>
                  <a:pt x="10" y="116"/>
                </a:lnTo>
                <a:lnTo>
                  <a:pt x="16" y="106"/>
                </a:lnTo>
                <a:lnTo>
                  <a:pt x="117" y="90"/>
                </a:lnTo>
                <a:lnTo>
                  <a:pt x="184" y="111"/>
                </a:lnTo>
                <a:lnTo>
                  <a:pt x="224" y="98"/>
                </a:lnTo>
                <a:lnTo>
                  <a:pt x="240" y="122"/>
                </a:lnTo>
                <a:lnTo>
                  <a:pt x="290" y="171"/>
                </a:lnTo>
                <a:lnTo>
                  <a:pt x="327" y="165"/>
                </a:lnTo>
                <a:lnTo>
                  <a:pt x="327" y="135"/>
                </a:lnTo>
                <a:lnTo>
                  <a:pt x="337" y="116"/>
                </a:lnTo>
                <a:lnTo>
                  <a:pt x="376" y="99"/>
                </a:lnTo>
                <a:lnTo>
                  <a:pt x="392" y="126"/>
                </a:lnTo>
                <a:lnTo>
                  <a:pt x="414" y="111"/>
                </a:lnTo>
                <a:lnTo>
                  <a:pt x="446" y="112"/>
                </a:lnTo>
                <a:lnTo>
                  <a:pt x="446" y="111"/>
                </a:lnTo>
              </a:path>
            </a:pathLst>
          </a:custGeom>
          <a:solidFill>
            <a:srgbClr val="393F59"/>
          </a:solidFill>
          <a:ln w="12700" cap="flat" cmpd="sng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/>
          <a:lstStyle/>
          <a:p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152629" y="4656290"/>
            <a:ext cx="14560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 smtClean="0">
                <a:solidFill>
                  <a:srgbClr val="393F59"/>
                </a:solidFill>
                <a:latin typeface="造字工房毅黑（非商用）常规体" pitchFamily="50" charset="-122"/>
                <a:ea typeface="造字工房毅黑（非商用）常规体" pitchFamily="50" charset="-122"/>
              </a:rPr>
              <a:t>四川</a:t>
            </a:r>
            <a:endParaRPr lang="zh-CN" altLang="en-US" sz="2400" dirty="0">
              <a:solidFill>
                <a:srgbClr val="393F59"/>
              </a:solidFill>
              <a:latin typeface="造字工房毅黑（非商用）常规体" pitchFamily="50" charset="-122"/>
              <a:ea typeface="造字工房毅黑（非商用）常规体" pitchFamily="50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52629" y="2989049"/>
            <a:ext cx="14560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造字工房毅黑（非商用）常规体" pitchFamily="50" charset="-122"/>
                <a:ea typeface="造字工房毅黑（非商用）常规体" pitchFamily="50" charset="-122"/>
              </a:rPr>
              <a:t>广东</a:t>
            </a:r>
            <a:endParaRPr lang="zh-CN" altLang="en-US" sz="2400" dirty="0">
              <a:solidFill>
                <a:schemeClr val="bg1"/>
              </a:solidFill>
              <a:latin typeface="造字工房毅黑（非商用）常规体" pitchFamily="50" charset="-122"/>
              <a:ea typeface="造字工房毅黑（非商用）常规体" pitchFamily="50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152629" y="6311732"/>
            <a:ext cx="14560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造字工房毅黑（非商用）常规体" pitchFamily="50" charset="-122"/>
                <a:ea typeface="造字工房毅黑（非商用）常规体" pitchFamily="50" charset="-122"/>
              </a:rPr>
              <a:t>其他</a:t>
            </a:r>
            <a:endParaRPr lang="zh-CN" altLang="en-US" sz="2400" dirty="0">
              <a:solidFill>
                <a:schemeClr val="bg1"/>
              </a:solidFill>
              <a:latin typeface="造字工房毅黑（非商用）常规体" pitchFamily="50" charset="-122"/>
              <a:ea typeface="造字工房毅黑（非商用）常规体" pitchFamily="50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359778" y="5358980"/>
            <a:ext cx="1041710" cy="856083"/>
            <a:chOff x="1197960" y="1763811"/>
            <a:chExt cx="5256213" cy="4319588"/>
          </a:xfrm>
          <a:solidFill>
            <a:schemeClr val="bg1"/>
          </a:solidFill>
        </p:grpSpPr>
        <p:sp>
          <p:nvSpPr>
            <p:cNvPr id="40" name="Freeform 4"/>
            <p:cNvSpPr>
              <a:spLocks/>
            </p:cNvSpPr>
            <p:nvPr/>
          </p:nvSpPr>
          <p:spPr bwMode="auto">
            <a:xfrm>
              <a:off x="5263548" y="1763811"/>
              <a:ext cx="1190625" cy="1057275"/>
            </a:xfrm>
            <a:custGeom>
              <a:avLst/>
              <a:gdLst>
                <a:gd name="T0" fmla="*/ 332 w 1088"/>
                <a:gd name="T1" fmla="*/ 807 h 988"/>
                <a:gd name="T2" fmla="*/ 394 w 1088"/>
                <a:gd name="T3" fmla="*/ 879 h 988"/>
                <a:gd name="T4" fmla="*/ 441 w 1088"/>
                <a:gd name="T5" fmla="*/ 869 h 988"/>
                <a:gd name="T6" fmla="*/ 502 w 1088"/>
                <a:gd name="T7" fmla="*/ 874 h 988"/>
                <a:gd name="T8" fmla="*/ 567 w 1088"/>
                <a:gd name="T9" fmla="*/ 859 h 988"/>
                <a:gd name="T10" fmla="*/ 614 w 1088"/>
                <a:gd name="T11" fmla="*/ 915 h 988"/>
                <a:gd name="T12" fmla="*/ 651 w 1088"/>
                <a:gd name="T13" fmla="*/ 929 h 988"/>
                <a:gd name="T14" fmla="*/ 695 w 1088"/>
                <a:gd name="T15" fmla="*/ 957 h 988"/>
                <a:gd name="T16" fmla="*/ 707 w 1088"/>
                <a:gd name="T17" fmla="*/ 903 h 988"/>
                <a:gd name="T18" fmla="*/ 754 w 1088"/>
                <a:gd name="T19" fmla="*/ 959 h 988"/>
                <a:gd name="T20" fmla="*/ 797 w 1088"/>
                <a:gd name="T21" fmla="*/ 984 h 988"/>
                <a:gd name="T22" fmla="*/ 843 w 1088"/>
                <a:gd name="T23" fmla="*/ 927 h 988"/>
                <a:gd name="T24" fmla="*/ 873 w 1088"/>
                <a:gd name="T25" fmla="*/ 922 h 988"/>
                <a:gd name="T26" fmla="*/ 922 w 1088"/>
                <a:gd name="T27" fmla="*/ 957 h 988"/>
                <a:gd name="T28" fmla="*/ 964 w 1088"/>
                <a:gd name="T29" fmla="*/ 959 h 988"/>
                <a:gd name="T30" fmla="*/ 950 w 1088"/>
                <a:gd name="T31" fmla="*/ 881 h 988"/>
                <a:gd name="T32" fmla="*/ 929 w 1088"/>
                <a:gd name="T33" fmla="*/ 786 h 988"/>
                <a:gd name="T34" fmla="*/ 1035 w 1088"/>
                <a:gd name="T35" fmla="*/ 744 h 988"/>
                <a:gd name="T36" fmla="*/ 1045 w 1088"/>
                <a:gd name="T37" fmla="*/ 697 h 988"/>
                <a:gd name="T38" fmla="*/ 1058 w 1088"/>
                <a:gd name="T39" fmla="*/ 651 h 988"/>
                <a:gd name="T40" fmla="*/ 1063 w 1088"/>
                <a:gd name="T41" fmla="*/ 468 h 988"/>
                <a:gd name="T42" fmla="*/ 1059 w 1088"/>
                <a:gd name="T43" fmla="*/ 388 h 988"/>
                <a:gd name="T44" fmla="*/ 1053 w 1088"/>
                <a:gd name="T45" fmla="*/ 352 h 988"/>
                <a:gd name="T46" fmla="*/ 983 w 1088"/>
                <a:gd name="T47" fmla="*/ 406 h 988"/>
                <a:gd name="T48" fmla="*/ 909 w 1088"/>
                <a:gd name="T49" fmla="*/ 473 h 988"/>
                <a:gd name="T50" fmla="*/ 777 w 1088"/>
                <a:gd name="T51" fmla="*/ 473 h 988"/>
                <a:gd name="T52" fmla="*/ 761 w 1088"/>
                <a:gd name="T53" fmla="*/ 422 h 988"/>
                <a:gd name="T54" fmla="*/ 715 w 1088"/>
                <a:gd name="T55" fmla="*/ 388 h 988"/>
                <a:gd name="T56" fmla="*/ 629 w 1088"/>
                <a:gd name="T57" fmla="*/ 366 h 988"/>
                <a:gd name="T58" fmla="*/ 559 w 1088"/>
                <a:gd name="T59" fmla="*/ 358 h 988"/>
                <a:gd name="T60" fmla="*/ 497 w 1088"/>
                <a:gd name="T61" fmla="*/ 314 h 988"/>
                <a:gd name="T62" fmla="*/ 467 w 1088"/>
                <a:gd name="T63" fmla="*/ 263 h 988"/>
                <a:gd name="T64" fmla="*/ 424 w 1088"/>
                <a:gd name="T65" fmla="*/ 208 h 988"/>
                <a:gd name="T66" fmla="*/ 370 w 1088"/>
                <a:gd name="T67" fmla="*/ 122 h 988"/>
                <a:gd name="T68" fmla="*/ 313 w 1088"/>
                <a:gd name="T69" fmla="*/ 35 h 988"/>
                <a:gd name="T70" fmla="*/ 221 w 1088"/>
                <a:gd name="T71" fmla="*/ 21 h 988"/>
                <a:gd name="T72" fmla="*/ 118 w 1088"/>
                <a:gd name="T73" fmla="*/ 0 h 988"/>
                <a:gd name="T74" fmla="*/ 4 w 1088"/>
                <a:gd name="T75" fmla="*/ 49 h 988"/>
                <a:gd name="T76" fmla="*/ 0 w 1088"/>
                <a:gd name="T77" fmla="*/ 139 h 988"/>
                <a:gd name="T78" fmla="*/ 50 w 1088"/>
                <a:gd name="T79" fmla="*/ 173 h 988"/>
                <a:gd name="T80" fmla="*/ 110 w 1088"/>
                <a:gd name="T81" fmla="*/ 161 h 988"/>
                <a:gd name="T82" fmla="*/ 123 w 1088"/>
                <a:gd name="T83" fmla="*/ 223 h 988"/>
                <a:gd name="T84" fmla="*/ 197 w 1088"/>
                <a:gd name="T85" fmla="*/ 257 h 988"/>
                <a:gd name="T86" fmla="*/ 242 w 1088"/>
                <a:gd name="T87" fmla="*/ 238 h 988"/>
                <a:gd name="T88" fmla="*/ 370 w 1088"/>
                <a:gd name="T89" fmla="*/ 245 h 988"/>
                <a:gd name="T90" fmla="*/ 350 w 1088"/>
                <a:gd name="T91" fmla="*/ 417 h 988"/>
                <a:gd name="T92" fmla="*/ 332 w 1088"/>
                <a:gd name="T93" fmla="*/ 471 h 988"/>
                <a:gd name="T94" fmla="*/ 325 w 1088"/>
                <a:gd name="T95" fmla="*/ 582 h 988"/>
                <a:gd name="T96" fmla="*/ 295 w 1088"/>
                <a:gd name="T97" fmla="*/ 558 h 988"/>
                <a:gd name="T98" fmla="*/ 229 w 1088"/>
                <a:gd name="T99" fmla="*/ 659 h 988"/>
                <a:gd name="T100" fmla="*/ 202 w 1088"/>
                <a:gd name="T101" fmla="*/ 708 h 988"/>
                <a:gd name="T102" fmla="*/ 295 w 1088"/>
                <a:gd name="T103" fmla="*/ 742 h 988"/>
                <a:gd name="T104" fmla="*/ 295 w 1088"/>
                <a:gd name="T105" fmla="*/ 762 h 988"/>
                <a:gd name="T106" fmla="*/ 262 w 1088"/>
                <a:gd name="T107" fmla="*/ 804 h 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88" h="988">
                  <a:moveTo>
                    <a:pt x="275" y="816"/>
                  </a:moveTo>
                  <a:lnTo>
                    <a:pt x="332" y="807"/>
                  </a:lnTo>
                  <a:lnTo>
                    <a:pt x="357" y="853"/>
                  </a:lnTo>
                  <a:lnTo>
                    <a:pt x="394" y="879"/>
                  </a:lnTo>
                  <a:lnTo>
                    <a:pt x="419" y="869"/>
                  </a:lnTo>
                  <a:lnTo>
                    <a:pt x="441" y="869"/>
                  </a:lnTo>
                  <a:lnTo>
                    <a:pt x="478" y="846"/>
                  </a:lnTo>
                  <a:lnTo>
                    <a:pt x="502" y="874"/>
                  </a:lnTo>
                  <a:lnTo>
                    <a:pt x="520" y="879"/>
                  </a:lnTo>
                  <a:lnTo>
                    <a:pt x="567" y="859"/>
                  </a:lnTo>
                  <a:lnTo>
                    <a:pt x="602" y="879"/>
                  </a:lnTo>
                  <a:lnTo>
                    <a:pt x="614" y="915"/>
                  </a:lnTo>
                  <a:lnTo>
                    <a:pt x="638" y="915"/>
                  </a:lnTo>
                  <a:lnTo>
                    <a:pt x="651" y="929"/>
                  </a:lnTo>
                  <a:lnTo>
                    <a:pt x="682" y="964"/>
                  </a:lnTo>
                  <a:lnTo>
                    <a:pt x="695" y="957"/>
                  </a:lnTo>
                  <a:lnTo>
                    <a:pt x="689" y="915"/>
                  </a:lnTo>
                  <a:lnTo>
                    <a:pt x="707" y="903"/>
                  </a:lnTo>
                  <a:lnTo>
                    <a:pt x="733" y="952"/>
                  </a:lnTo>
                  <a:lnTo>
                    <a:pt x="754" y="959"/>
                  </a:lnTo>
                  <a:lnTo>
                    <a:pt x="779" y="987"/>
                  </a:lnTo>
                  <a:lnTo>
                    <a:pt x="797" y="984"/>
                  </a:lnTo>
                  <a:lnTo>
                    <a:pt x="805" y="971"/>
                  </a:lnTo>
                  <a:lnTo>
                    <a:pt x="843" y="927"/>
                  </a:lnTo>
                  <a:lnTo>
                    <a:pt x="860" y="940"/>
                  </a:lnTo>
                  <a:lnTo>
                    <a:pt x="873" y="922"/>
                  </a:lnTo>
                  <a:lnTo>
                    <a:pt x="884" y="945"/>
                  </a:lnTo>
                  <a:lnTo>
                    <a:pt x="922" y="957"/>
                  </a:lnTo>
                  <a:lnTo>
                    <a:pt x="947" y="957"/>
                  </a:lnTo>
                  <a:lnTo>
                    <a:pt x="964" y="959"/>
                  </a:lnTo>
                  <a:lnTo>
                    <a:pt x="955" y="940"/>
                  </a:lnTo>
                  <a:lnTo>
                    <a:pt x="950" y="881"/>
                  </a:lnTo>
                  <a:lnTo>
                    <a:pt x="904" y="811"/>
                  </a:lnTo>
                  <a:lnTo>
                    <a:pt x="929" y="786"/>
                  </a:lnTo>
                  <a:lnTo>
                    <a:pt x="952" y="744"/>
                  </a:lnTo>
                  <a:lnTo>
                    <a:pt x="1035" y="744"/>
                  </a:lnTo>
                  <a:lnTo>
                    <a:pt x="1049" y="733"/>
                  </a:lnTo>
                  <a:lnTo>
                    <a:pt x="1045" y="697"/>
                  </a:lnTo>
                  <a:lnTo>
                    <a:pt x="1063" y="669"/>
                  </a:lnTo>
                  <a:lnTo>
                    <a:pt x="1058" y="651"/>
                  </a:lnTo>
                  <a:lnTo>
                    <a:pt x="1064" y="622"/>
                  </a:lnTo>
                  <a:lnTo>
                    <a:pt x="1063" y="468"/>
                  </a:lnTo>
                  <a:lnTo>
                    <a:pt x="1087" y="419"/>
                  </a:lnTo>
                  <a:lnTo>
                    <a:pt x="1059" y="388"/>
                  </a:lnTo>
                  <a:lnTo>
                    <a:pt x="1064" y="368"/>
                  </a:lnTo>
                  <a:lnTo>
                    <a:pt x="1053" y="352"/>
                  </a:lnTo>
                  <a:lnTo>
                    <a:pt x="1021" y="363"/>
                  </a:lnTo>
                  <a:lnTo>
                    <a:pt x="983" y="406"/>
                  </a:lnTo>
                  <a:lnTo>
                    <a:pt x="947" y="422"/>
                  </a:lnTo>
                  <a:lnTo>
                    <a:pt x="909" y="473"/>
                  </a:lnTo>
                  <a:lnTo>
                    <a:pt x="818" y="503"/>
                  </a:lnTo>
                  <a:lnTo>
                    <a:pt x="777" y="473"/>
                  </a:lnTo>
                  <a:lnTo>
                    <a:pt x="782" y="454"/>
                  </a:lnTo>
                  <a:lnTo>
                    <a:pt x="761" y="422"/>
                  </a:lnTo>
                  <a:lnTo>
                    <a:pt x="749" y="388"/>
                  </a:lnTo>
                  <a:lnTo>
                    <a:pt x="715" y="388"/>
                  </a:lnTo>
                  <a:lnTo>
                    <a:pt x="652" y="357"/>
                  </a:lnTo>
                  <a:lnTo>
                    <a:pt x="629" y="366"/>
                  </a:lnTo>
                  <a:lnTo>
                    <a:pt x="602" y="352"/>
                  </a:lnTo>
                  <a:lnTo>
                    <a:pt x="559" y="358"/>
                  </a:lnTo>
                  <a:lnTo>
                    <a:pt x="520" y="345"/>
                  </a:lnTo>
                  <a:lnTo>
                    <a:pt x="497" y="314"/>
                  </a:lnTo>
                  <a:lnTo>
                    <a:pt x="478" y="290"/>
                  </a:lnTo>
                  <a:lnTo>
                    <a:pt x="467" y="263"/>
                  </a:lnTo>
                  <a:lnTo>
                    <a:pt x="441" y="236"/>
                  </a:lnTo>
                  <a:lnTo>
                    <a:pt x="424" y="208"/>
                  </a:lnTo>
                  <a:lnTo>
                    <a:pt x="382" y="154"/>
                  </a:lnTo>
                  <a:lnTo>
                    <a:pt x="370" y="122"/>
                  </a:lnTo>
                  <a:lnTo>
                    <a:pt x="325" y="65"/>
                  </a:lnTo>
                  <a:lnTo>
                    <a:pt x="313" y="35"/>
                  </a:lnTo>
                  <a:lnTo>
                    <a:pt x="259" y="9"/>
                  </a:lnTo>
                  <a:lnTo>
                    <a:pt x="221" y="21"/>
                  </a:lnTo>
                  <a:lnTo>
                    <a:pt x="190" y="14"/>
                  </a:lnTo>
                  <a:lnTo>
                    <a:pt x="118" y="0"/>
                  </a:lnTo>
                  <a:lnTo>
                    <a:pt x="22" y="33"/>
                  </a:lnTo>
                  <a:lnTo>
                    <a:pt x="4" y="49"/>
                  </a:lnTo>
                  <a:lnTo>
                    <a:pt x="25" y="76"/>
                  </a:lnTo>
                  <a:lnTo>
                    <a:pt x="0" y="139"/>
                  </a:lnTo>
                  <a:lnTo>
                    <a:pt x="7" y="146"/>
                  </a:lnTo>
                  <a:lnTo>
                    <a:pt x="50" y="173"/>
                  </a:lnTo>
                  <a:lnTo>
                    <a:pt x="71" y="136"/>
                  </a:lnTo>
                  <a:lnTo>
                    <a:pt x="110" y="161"/>
                  </a:lnTo>
                  <a:lnTo>
                    <a:pt x="107" y="179"/>
                  </a:lnTo>
                  <a:lnTo>
                    <a:pt x="123" y="223"/>
                  </a:lnTo>
                  <a:lnTo>
                    <a:pt x="147" y="249"/>
                  </a:lnTo>
                  <a:lnTo>
                    <a:pt x="197" y="257"/>
                  </a:lnTo>
                  <a:lnTo>
                    <a:pt x="212" y="243"/>
                  </a:lnTo>
                  <a:lnTo>
                    <a:pt x="242" y="238"/>
                  </a:lnTo>
                  <a:lnTo>
                    <a:pt x="295" y="190"/>
                  </a:lnTo>
                  <a:lnTo>
                    <a:pt x="370" y="245"/>
                  </a:lnTo>
                  <a:lnTo>
                    <a:pt x="345" y="345"/>
                  </a:lnTo>
                  <a:lnTo>
                    <a:pt x="350" y="417"/>
                  </a:lnTo>
                  <a:lnTo>
                    <a:pt x="350" y="461"/>
                  </a:lnTo>
                  <a:lnTo>
                    <a:pt x="332" y="471"/>
                  </a:lnTo>
                  <a:lnTo>
                    <a:pt x="329" y="585"/>
                  </a:lnTo>
                  <a:lnTo>
                    <a:pt x="325" y="582"/>
                  </a:lnTo>
                  <a:lnTo>
                    <a:pt x="304" y="558"/>
                  </a:lnTo>
                  <a:lnTo>
                    <a:pt x="295" y="558"/>
                  </a:lnTo>
                  <a:lnTo>
                    <a:pt x="289" y="566"/>
                  </a:lnTo>
                  <a:lnTo>
                    <a:pt x="229" y="659"/>
                  </a:lnTo>
                  <a:lnTo>
                    <a:pt x="197" y="696"/>
                  </a:lnTo>
                  <a:lnTo>
                    <a:pt x="202" y="708"/>
                  </a:lnTo>
                  <a:lnTo>
                    <a:pt x="265" y="749"/>
                  </a:lnTo>
                  <a:lnTo>
                    <a:pt x="295" y="742"/>
                  </a:lnTo>
                  <a:lnTo>
                    <a:pt x="299" y="749"/>
                  </a:lnTo>
                  <a:lnTo>
                    <a:pt x="295" y="762"/>
                  </a:lnTo>
                  <a:lnTo>
                    <a:pt x="265" y="774"/>
                  </a:lnTo>
                  <a:lnTo>
                    <a:pt x="262" y="804"/>
                  </a:lnTo>
                  <a:lnTo>
                    <a:pt x="275" y="816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Freeform 5"/>
            <p:cNvSpPr>
              <a:spLocks/>
            </p:cNvSpPr>
            <p:nvPr/>
          </p:nvSpPr>
          <p:spPr bwMode="auto">
            <a:xfrm>
              <a:off x="3374423" y="1816199"/>
              <a:ext cx="2314575" cy="2038350"/>
            </a:xfrm>
            <a:custGeom>
              <a:avLst/>
              <a:gdLst>
                <a:gd name="T0" fmla="*/ 690 w 2117"/>
                <a:gd name="T1" fmla="*/ 1843 h 1903"/>
                <a:gd name="T2" fmla="*/ 782 w 2117"/>
                <a:gd name="T3" fmla="*/ 1683 h 1903"/>
                <a:gd name="T4" fmla="*/ 849 w 2117"/>
                <a:gd name="T5" fmla="*/ 1833 h 1903"/>
                <a:gd name="T6" fmla="*/ 932 w 2117"/>
                <a:gd name="T7" fmla="*/ 1866 h 1903"/>
                <a:gd name="T8" fmla="*/ 1039 w 2117"/>
                <a:gd name="T9" fmla="*/ 1706 h 1903"/>
                <a:gd name="T10" fmla="*/ 1151 w 2117"/>
                <a:gd name="T11" fmla="*/ 1652 h 1903"/>
                <a:gd name="T12" fmla="*/ 1279 w 2117"/>
                <a:gd name="T13" fmla="*/ 1550 h 1903"/>
                <a:gd name="T14" fmla="*/ 1356 w 2117"/>
                <a:gd name="T15" fmla="*/ 1448 h 1903"/>
                <a:gd name="T16" fmla="*/ 1430 w 2117"/>
                <a:gd name="T17" fmla="*/ 1334 h 1903"/>
                <a:gd name="T18" fmla="*/ 1505 w 2117"/>
                <a:gd name="T19" fmla="*/ 1339 h 1903"/>
                <a:gd name="T20" fmla="*/ 1591 w 2117"/>
                <a:gd name="T21" fmla="*/ 1312 h 1903"/>
                <a:gd name="T22" fmla="*/ 1700 w 2117"/>
                <a:gd name="T23" fmla="*/ 1303 h 1903"/>
                <a:gd name="T24" fmla="*/ 1803 w 2117"/>
                <a:gd name="T25" fmla="*/ 1342 h 1903"/>
                <a:gd name="T26" fmla="*/ 1859 w 2117"/>
                <a:gd name="T27" fmla="*/ 1300 h 1903"/>
                <a:gd name="T28" fmla="*/ 1967 w 2117"/>
                <a:gd name="T29" fmla="*/ 1198 h 1903"/>
                <a:gd name="T30" fmla="*/ 2060 w 2117"/>
                <a:gd name="T31" fmla="*/ 1146 h 1903"/>
                <a:gd name="T32" fmla="*/ 2085 w 2117"/>
                <a:gd name="T33" fmla="*/ 1060 h 1903"/>
                <a:gd name="T34" fmla="*/ 1971 w 2117"/>
                <a:gd name="T35" fmla="*/ 996 h 1903"/>
                <a:gd name="T36" fmla="*/ 1944 w 2117"/>
                <a:gd name="T37" fmla="*/ 870 h 1903"/>
                <a:gd name="T38" fmla="*/ 1979 w 2117"/>
                <a:gd name="T39" fmla="*/ 828 h 1903"/>
                <a:gd name="T40" fmla="*/ 1992 w 2117"/>
                <a:gd name="T41" fmla="*/ 729 h 1903"/>
                <a:gd name="T42" fmla="*/ 1992 w 2117"/>
                <a:gd name="T43" fmla="*/ 704 h 1903"/>
                <a:gd name="T44" fmla="*/ 2017 w 2117"/>
                <a:gd name="T45" fmla="*/ 518 h 1903"/>
                <a:gd name="T46" fmla="*/ 2058 w 2117"/>
                <a:gd name="T47" fmla="*/ 538 h 1903"/>
                <a:gd name="T48" fmla="*/ 2073 w 2117"/>
                <a:gd name="T49" fmla="*/ 297 h 1903"/>
                <a:gd name="T50" fmla="*/ 1939 w 2117"/>
                <a:gd name="T51" fmla="*/ 194 h 1903"/>
                <a:gd name="T52" fmla="*/ 1836 w 2117"/>
                <a:gd name="T53" fmla="*/ 132 h 1903"/>
                <a:gd name="T54" fmla="*/ 1734 w 2117"/>
                <a:gd name="T55" fmla="*/ 98 h 1903"/>
                <a:gd name="T56" fmla="*/ 1715 w 2117"/>
                <a:gd name="T57" fmla="*/ 0 h 1903"/>
                <a:gd name="T58" fmla="*/ 1674 w 2117"/>
                <a:gd name="T59" fmla="*/ 98 h 1903"/>
                <a:gd name="T60" fmla="*/ 1622 w 2117"/>
                <a:gd name="T61" fmla="*/ 358 h 1903"/>
                <a:gd name="T62" fmla="*/ 1485 w 2117"/>
                <a:gd name="T63" fmla="*/ 463 h 1903"/>
                <a:gd name="T64" fmla="*/ 1393 w 2117"/>
                <a:gd name="T65" fmla="*/ 646 h 1903"/>
                <a:gd name="T66" fmla="*/ 1537 w 2117"/>
                <a:gd name="T67" fmla="*/ 679 h 1903"/>
                <a:gd name="T68" fmla="*/ 1739 w 2117"/>
                <a:gd name="T69" fmla="*/ 746 h 1903"/>
                <a:gd name="T70" fmla="*/ 1596 w 2117"/>
                <a:gd name="T71" fmla="*/ 807 h 1903"/>
                <a:gd name="T72" fmla="*/ 1479 w 2117"/>
                <a:gd name="T73" fmla="*/ 884 h 1903"/>
                <a:gd name="T74" fmla="*/ 1326 w 2117"/>
                <a:gd name="T75" fmla="*/ 1023 h 1903"/>
                <a:gd name="T76" fmla="*/ 1143 w 2117"/>
                <a:gd name="T77" fmla="*/ 1051 h 1903"/>
                <a:gd name="T78" fmla="*/ 1104 w 2117"/>
                <a:gd name="T79" fmla="*/ 1226 h 1903"/>
                <a:gd name="T80" fmla="*/ 825 w 2117"/>
                <a:gd name="T81" fmla="*/ 1345 h 1903"/>
                <a:gd name="T82" fmla="*/ 583 w 2117"/>
                <a:gd name="T83" fmla="*/ 1420 h 1903"/>
                <a:gd name="T84" fmla="*/ 212 w 2117"/>
                <a:gd name="T85" fmla="*/ 1332 h 1903"/>
                <a:gd name="T86" fmla="*/ 12 w 2117"/>
                <a:gd name="T87" fmla="*/ 1398 h 1903"/>
                <a:gd name="T88" fmla="*/ 127 w 2117"/>
                <a:gd name="T89" fmla="*/ 1527 h 1903"/>
                <a:gd name="T90" fmla="*/ 240 w 2117"/>
                <a:gd name="T91" fmla="*/ 1576 h 1903"/>
                <a:gd name="T92" fmla="*/ 274 w 2117"/>
                <a:gd name="T93" fmla="*/ 1678 h 1903"/>
                <a:gd name="T94" fmla="*/ 394 w 2117"/>
                <a:gd name="T95" fmla="*/ 1744 h 1903"/>
                <a:gd name="T96" fmla="*/ 566 w 2117"/>
                <a:gd name="T97" fmla="*/ 1729 h 1903"/>
                <a:gd name="T98" fmla="*/ 510 w 2117"/>
                <a:gd name="T99" fmla="*/ 1819 h 1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17" h="1903">
                  <a:moveTo>
                    <a:pt x="596" y="1893"/>
                  </a:moveTo>
                  <a:lnTo>
                    <a:pt x="626" y="1888"/>
                  </a:lnTo>
                  <a:lnTo>
                    <a:pt x="650" y="1879"/>
                  </a:lnTo>
                  <a:lnTo>
                    <a:pt x="690" y="1843"/>
                  </a:lnTo>
                  <a:lnTo>
                    <a:pt x="700" y="1789"/>
                  </a:lnTo>
                  <a:lnTo>
                    <a:pt x="724" y="1711"/>
                  </a:lnTo>
                  <a:lnTo>
                    <a:pt x="775" y="1676"/>
                  </a:lnTo>
                  <a:lnTo>
                    <a:pt x="782" y="1683"/>
                  </a:lnTo>
                  <a:lnTo>
                    <a:pt x="799" y="1738"/>
                  </a:lnTo>
                  <a:lnTo>
                    <a:pt x="775" y="1772"/>
                  </a:lnTo>
                  <a:lnTo>
                    <a:pt x="766" y="1804"/>
                  </a:lnTo>
                  <a:lnTo>
                    <a:pt x="849" y="1833"/>
                  </a:lnTo>
                  <a:lnTo>
                    <a:pt x="854" y="1856"/>
                  </a:lnTo>
                  <a:lnTo>
                    <a:pt x="901" y="1854"/>
                  </a:lnTo>
                  <a:lnTo>
                    <a:pt x="921" y="1860"/>
                  </a:lnTo>
                  <a:lnTo>
                    <a:pt x="932" y="1866"/>
                  </a:lnTo>
                  <a:lnTo>
                    <a:pt x="1014" y="1750"/>
                  </a:lnTo>
                  <a:lnTo>
                    <a:pt x="1036" y="1743"/>
                  </a:lnTo>
                  <a:lnTo>
                    <a:pt x="1041" y="1729"/>
                  </a:lnTo>
                  <a:lnTo>
                    <a:pt x="1039" y="1706"/>
                  </a:lnTo>
                  <a:lnTo>
                    <a:pt x="1067" y="1666"/>
                  </a:lnTo>
                  <a:lnTo>
                    <a:pt x="1119" y="1664"/>
                  </a:lnTo>
                  <a:lnTo>
                    <a:pt x="1139" y="1641"/>
                  </a:lnTo>
                  <a:lnTo>
                    <a:pt x="1151" y="1652"/>
                  </a:lnTo>
                  <a:lnTo>
                    <a:pt x="1181" y="1627"/>
                  </a:lnTo>
                  <a:lnTo>
                    <a:pt x="1197" y="1627"/>
                  </a:lnTo>
                  <a:lnTo>
                    <a:pt x="1251" y="1548"/>
                  </a:lnTo>
                  <a:lnTo>
                    <a:pt x="1279" y="1550"/>
                  </a:lnTo>
                  <a:lnTo>
                    <a:pt x="1314" y="1525"/>
                  </a:lnTo>
                  <a:lnTo>
                    <a:pt x="1323" y="1534"/>
                  </a:lnTo>
                  <a:lnTo>
                    <a:pt x="1388" y="1502"/>
                  </a:lnTo>
                  <a:lnTo>
                    <a:pt x="1356" y="1448"/>
                  </a:lnTo>
                  <a:lnTo>
                    <a:pt x="1365" y="1394"/>
                  </a:lnTo>
                  <a:lnTo>
                    <a:pt x="1393" y="1336"/>
                  </a:lnTo>
                  <a:lnTo>
                    <a:pt x="1416" y="1327"/>
                  </a:lnTo>
                  <a:lnTo>
                    <a:pt x="1430" y="1334"/>
                  </a:lnTo>
                  <a:lnTo>
                    <a:pt x="1430" y="1375"/>
                  </a:lnTo>
                  <a:lnTo>
                    <a:pt x="1447" y="1387"/>
                  </a:lnTo>
                  <a:lnTo>
                    <a:pt x="1488" y="1357"/>
                  </a:lnTo>
                  <a:lnTo>
                    <a:pt x="1505" y="1339"/>
                  </a:lnTo>
                  <a:lnTo>
                    <a:pt x="1521" y="1347"/>
                  </a:lnTo>
                  <a:lnTo>
                    <a:pt x="1542" y="1329"/>
                  </a:lnTo>
                  <a:lnTo>
                    <a:pt x="1584" y="1327"/>
                  </a:lnTo>
                  <a:lnTo>
                    <a:pt x="1591" y="1312"/>
                  </a:lnTo>
                  <a:lnTo>
                    <a:pt x="1581" y="1290"/>
                  </a:lnTo>
                  <a:lnTo>
                    <a:pt x="1610" y="1261"/>
                  </a:lnTo>
                  <a:lnTo>
                    <a:pt x="1645" y="1243"/>
                  </a:lnTo>
                  <a:lnTo>
                    <a:pt x="1700" y="1303"/>
                  </a:lnTo>
                  <a:lnTo>
                    <a:pt x="1697" y="1324"/>
                  </a:lnTo>
                  <a:lnTo>
                    <a:pt x="1724" y="1368"/>
                  </a:lnTo>
                  <a:lnTo>
                    <a:pt x="1789" y="1372"/>
                  </a:lnTo>
                  <a:lnTo>
                    <a:pt x="1803" y="1342"/>
                  </a:lnTo>
                  <a:lnTo>
                    <a:pt x="1787" y="1255"/>
                  </a:lnTo>
                  <a:lnTo>
                    <a:pt x="1801" y="1240"/>
                  </a:lnTo>
                  <a:lnTo>
                    <a:pt x="1831" y="1261"/>
                  </a:lnTo>
                  <a:lnTo>
                    <a:pt x="1859" y="1300"/>
                  </a:lnTo>
                  <a:lnTo>
                    <a:pt x="1901" y="1236"/>
                  </a:lnTo>
                  <a:lnTo>
                    <a:pt x="1921" y="1231"/>
                  </a:lnTo>
                  <a:lnTo>
                    <a:pt x="1951" y="1198"/>
                  </a:lnTo>
                  <a:lnTo>
                    <a:pt x="1967" y="1198"/>
                  </a:lnTo>
                  <a:lnTo>
                    <a:pt x="1994" y="1171"/>
                  </a:lnTo>
                  <a:lnTo>
                    <a:pt x="2009" y="1171"/>
                  </a:lnTo>
                  <a:lnTo>
                    <a:pt x="2023" y="1146"/>
                  </a:lnTo>
                  <a:lnTo>
                    <a:pt x="2060" y="1146"/>
                  </a:lnTo>
                  <a:lnTo>
                    <a:pt x="2099" y="1111"/>
                  </a:lnTo>
                  <a:lnTo>
                    <a:pt x="2116" y="1095"/>
                  </a:lnTo>
                  <a:lnTo>
                    <a:pt x="2116" y="1076"/>
                  </a:lnTo>
                  <a:lnTo>
                    <a:pt x="2085" y="1060"/>
                  </a:lnTo>
                  <a:lnTo>
                    <a:pt x="2085" y="1023"/>
                  </a:lnTo>
                  <a:lnTo>
                    <a:pt x="2036" y="958"/>
                  </a:lnTo>
                  <a:lnTo>
                    <a:pt x="1986" y="1005"/>
                  </a:lnTo>
                  <a:lnTo>
                    <a:pt x="1971" y="996"/>
                  </a:lnTo>
                  <a:lnTo>
                    <a:pt x="1969" y="969"/>
                  </a:lnTo>
                  <a:lnTo>
                    <a:pt x="1949" y="939"/>
                  </a:lnTo>
                  <a:lnTo>
                    <a:pt x="1944" y="907"/>
                  </a:lnTo>
                  <a:lnTo>
                    <a:pt x="1944" y="870"/>
                  </a:lnTo>
                  <a:lnTo>
                    <a:pt x="1910" y="844"/>
                  </a:lnTo>
                  <a:lnTo>
                    <a:pt x="1905" y="832"/>
                  </a:lnTo>
                  <a:lnTo>
                    <a:pt x="1913" y="810"/>
                  </a:lnTo>
                  <a:lnTo>
                    <a:pt x="1979" y="828"/>
                  </a:lnTo>
                  <a:lnTo>
                    <a:pt x="1981" y="798"/>
                  </a:lnTo>
                  <a:lnTo>
                    <a:pt x="2004" y="771"/>
                  </a:lnTo>
                  <a:lnTo>
                    <a:pt x="1989" y="759"/>
                  </a:lnTo>
                  <a:lnTo>
                    <a:pt x="1992" y="729"/>
                  </a:lnTo>
                  <a:lnTo>
                    <a:pt x="2023" y="717"/>
                  </a:lnTo>
                  <a:lnTo>
                    <a:pt x="2028" y="704"/>
                  </a:lnTo>
                  <a:lnTo>
                    <a:pt x="2023" y="697"/>
                  </a:lnTo>
                  <a:lnTo>
                    <a:pt x="1992" y="704"/>
                  </a:lnTo>
                  <a:lnTo>
                    <a:pt x="1931" y="662"/>
                  </a:lnTo>
                  <a:lnTo>
                    <a:pt x="1926" y="650"/>
                  </a:lnTo>
                  <a:lnTo>
                    <a:pt x="1956" y="613"/>
                  </a:lnTo>
                  <a:lnTo>
                    <a:pt x="2017" y="518"/>
                  </a:lnTo>
                  <a:lnTo>
                    <a:pt x="2023" y="511"/>
                  </a:lnTo>
                  <a:lnTo>
                    <a:pt x="2033" y="511"/>
                  </a:lnTo>
                  <a:lnTo>
                    <a:pt x="2053" y="536"/>
                  </a:lnTo>
                  <a:lnTo>
                    <a:pt x="2058" y="538"/>
                  </a:lnTo>
                  <a:lnTo>
                    <a:pt x="2060" y="424"/>
                  </a:lnTo>
                  <a:lnTo>
                    <a:pt x="2078" y="415"/>
                  </a:lnTo>
                  <a:lnTo>
                    <a:pt x="2078" y="370"/>
                  </a:lnTo>
                  <a:lnTo>
                    <a:pt x="2073" y="297"/>
                  </a:lnTo>
                  <a:lnTo>
                    <a:pt x="2099" y="196"/>
                  </a:lnTo>
                  <a:lnTo>
                    <a:pt x="2023" y="142"/>
                  </a:lnTo>
                  <a:lnTo>
                    <a:pt x="1969" y="189"/>
                  </a:lnTo>
                  <a:lnTo>
                    <a:pt x="1939" y="194"/>
                  </a:lnTo>
                  <a:lnTo>
                    <a:pt x="1926" y="210"/>
                  </a:lnTo>
                  <a:lnTo>
                    <a:pt x="1875" y="201"/>
                  </a:lnTo>
                  <a:lnTo>
                    <a:pt x="1851" y="174"/>
                  </a:lnTo>
                  <a:lnTo>
                    <a:pt x="1836" y="132"/>
                  </a:lnTo>
                  <a:lnTo>
                    <a:pt x="1838" y="114"/>
                  </a:lnTo>
                  <a:lnTo>
                    <a:pt x="1799" y="88"/>
                  </a:lnTo>
                  <a:lnTo>
                    <a:pt x="1777" y="126"/>
                  </a:lnTo>
                  <a:lnTo>
                    <a:pt x="1734" y="98"/>
                  </a:lnTo>
                  <a:lnTo>
                    <a:pt x="1727" y="91"/>
                  </a:lnTo>
                  <a:lnTo>
                    <a:pt x="1752" y="27"/>
                  </a:lnTo>
                  <a:lnTo>
                    <a:pt x="1731" y="0"/>
                  </a:lnTo>
                  <a:lnTo>
                    <a:pt x="1715" y="0"/>
                  </a:lnTo>
                  <a:lnTo>
                    <a:pt x="1669" y="32"/>
                  </a:lnTo>
                  <a:lnTo>
                    <a:pt x="1633" y="86"/>
                  </a:lnTo>
                  <a:lnTo>
                    <a:pt x="1647" y="96"/>
                  </a:lnTo>
                  <a:lnTo>
                    <a:pt x="1674" y="98"/>
                  </a:lnTo>
                  <a:lnTo>
                    <a:pt x="1697" y="156"/>
                  </a:lnTo>
                  <a:lnTo>
                    <a:pt x="1685" y="177"/>
                  </a:lnTo>
                  <a:lnTo>
                    <a:pt x="1663" y="210"/>
                  </a:lnTo>
                  <a:lnTo>
                    <a:pt x="1622" y="358"/>
                  </a:lnTo>
                  <a:lnTo>
                    <a:pt x="1638" y="384"/>
                  </a:lnTo>
                  <a:lnTo>
                    <a:pt x="1625" y="405"/>
                  </a:lnTo>
                  <a:lnTo>
                    <a:pt x="1535" y="470"/>
                  </a:lnTo>
                  <a:lnTo>
                    <a:pt x="1485" y="463"/>
                  </a:lnTo>
                  <a:lnTo>
                    <a:pt x="1458" y="452"/>
                  </a:lnTo>
                  <a:lnTo>
                    <a:pt x="1452" y="465"/>
                  </a:lnTo>
                  <a:lnTo>
                    <a:pt x="1412" y="625"/>
                  </a:lnTo>
                  <a:lnTo>
                    <a:pt x="1393" y="646"/>
                  </a:lnTo>
                  <a:lnTo>
                    <a:pt x="1403" y="674"/>
                  </a:lnTo>
                  <a:lnTo>
                    <a:pt x="1428" y="697"/>
                  </a:lnTo>
                  <a:lnTo>
                    <a:pt x="1470" y="672"/>
                  </a:lnTo>
                  <a:lnTo>
                    <a:pt x="1537" y="679"/>
                  </a:lnTo>
                  <a:lnTo>
                    <a:pt x="1556" y="646"/>
                  </a:lnTo>
                  <a:lnTo>
                    <a:pt x="1591" y="637"/>
                  </a:lnTo>
                  <a:lnTo>
                    <a:pt x="1657" y="662"/>
                  </a:lnTo>
                  <a:lnTo>
                    <a:pt x="1739" y="746"/>
                  </a:lnTo>
                  <a:lnTo>
                    <a:pt x="1739" y="764"/>
                  </a:lnTo>
                  <a:lnTo>
                    <a:pt x="1722" y="776"/>
                  </a:lnTo>
                  <a:lnTo>
                    <a:pt x="1627" y="783"/>
                  </a:lnTo>
                  <a:lnTo>
                    <a:pt x="1596" y="807"/>
                  </a:lnTo>
                  <a:lnTo>
                    <a:pt x="1572" y="802"/>
                  </a:lnTo>
                  <a:lnTo>
                    <a:pt x="1554" y="832"/>
                  </a:lnTo>
                  <a:lnTo>
                    <a:pt x="1509" y="840"/>
                  </a:lnTo>
                  <a:lnTo>
                    <a:pt x="1479" y="884"/>
                  </a:lnTo>
                  <a:lnTo>
                    <a:pt x="1475" y="916"/>
                  </a:lnTo>
                  <a:lnTo>
                    <a:pt x="1411" y="958"/>
                  </a:lnTo>
                  <a:lnTo>
                    <a:pt x="1370" y="964"/>
                  </a:lnTo>
                  <a:lnTo>
                    <a:pt x="1326" y="1023"/>
                  </a:lnTo>
                  <a:lnTo>
                    <a:pt x="1284" y="1048"/>
                  </a:lnTo>
                  <a:lnTo>
                    <a:pt x="1202" y="1030"/>
                  </a:lnTo>
                  <a:lnTo>
                    <a:pt x="1176" y="1018"/>
                  </a:lnTo>
                  <a:lnTo>
                    <a:pt x="1143" y="1051"/>
                  </a:lnTo>
                  <a:lnTo>
                    <a:pt x="1129" y="1107"/>
                  </a:lnTo>
                  <a:lnTo>
                    <a:pt x="1172" y="1171"/>
                  </a:lnTo>
                  <a:lnTo>
                    <a:pt x="1143" y="1201"/>
                  </a:lnTo>
                  <a:lnTo>
                    <a:pt x="1104" y="1226"/>
                  </a:lnTo>
                  <a:lnTo>
                    <a:pt x="1044" y="1300"/>
                  </a:lnTo>
                  <a:lnTo>
                    <a:pt x="967" y="1334"/>
                  </a:lnTo>
                  <a:lnTo>
                    <a:pt x="841" y="1347"/>
                  </a:lnTo>
                  <a:lnTo>
                    <a:pt x="825" y="1345"/>
                  </a:lnTo>
                  <a:lnTo>
                    <a:pt x="679" y="1407"/>
                  </a:lnTo>
                  <a:lnTo>
                    <a:pt x="608" y="1448"/>
                  </a:lnTo>
                  <a:lnTo>
                    <a:pt x="590" y="1438"/>
                  </a:lnTo>
                  <a:lnTo>
                    <a:pt x="583" y="1420"/>
                  </a:lnTo>
                  <a:lnTo>
                    <a:pt x="492" y="1414"/>
                  </a:lnTo>
                  <a:lnTo>
                    <a:pt x="391" y="1382"/>
                  </a:lnTo>
                  <a:lnTo>
                    <a:pt x="363" y="1350"/>
                  </a:lnTo>
                  <a:lnTo>
                    <a:pt x="212" y="1332"/>
                  </a:lnTo>
                  <a:lnTo>
                    <a:pt x="184" y="1345"/>
                  </a:lnTo>
                  <a:lnTo>
                    <a:pt x="2" y="1327"/>
                  </a:lnTo>
                  <a:lnTo>
                    <a:pt x="0" y="1354"/>
                  </a:lnTo>
                  <a:lnTo>
                    <a:pt x="12" y="1398"/>
                  </a:lnTo>
                  <a:lnTo>
                    <a:pt x="4" y="1465"/>
                  </a:lnTo>
                  <a:lnTo>
                    <a:pt x="56" y="1542"/>
                  </a:lnTo>
                  <a:lnTo>
                    <a:pt x="85" y="1560"/>
                  </a:lnTo>
                  <a:lnTo>
                    <a:pt x="127" y="1527"/>
                  </a:lnTo>
                  <a:lnTo>
                    <a:pt x="214" y="1527"/>
                  </a:lnTo>
                  <a:lnTo>
                    <a:pt x="236" y="1534"/>
                  </a:lnTo>
                  <a:lnTo>
                    <a:pt x="249" y="1555"/>
                  </a:lnTo>
                  <a:lnTo>
                    <a:pt x="240" y="1576"/>
                  </a:lnTo>
                  <a:lnTo>
                    <a:pt x="190" y="1616"/>
                  </a:lnTo>
                  <a:lnTo>
                    <a:pt x="195" y="1636"/>
                  </a:lnTo>
                  <a:lnTo>
                    <a:pt x="253" y="1678"/>
                  </a:lnTo>
                  <a:lnTo>
                    <a:pt x="274" y="1678"/>
                  </a:lnTo>
                  <a:lnTo>
                    <a:pt x="282" y="1688"/>
                  </a:lnTo>
                  <a:lnTo>
                    <a:pt x="277" y="1706"/>
                  </a:lnTo>
                  <a:lnTo>
                    <a:pt x="312" y="1734"/>
                  </a:lnTo>
                  <a:lnTo>
                    <a:pt x="394" y="1744"/>
                  </a:lnTo>
                  <a:lnTo>
                    <a:pt x="430" y="1736"/>
                  </a:lnTo>
                  <a:lnTo>
                    <a:pt x="481" y="1686"/>
                  </a:lnTo>
                  <a:lnTo>
                    <a:pt x="541" y="1690"/>
                  </a:lnTo>
                  <a:lnTo>
                    <a:pt x="566" y="1729"/>
                  </a:lnTo>
                  <a:lnTo>
                    <a:pt x="552" y="1761"/>
                  </a:lnTo>
                  <a:lnTo>
                    <a:pt x="554" y="1782"/>
                  </a:lnTo>
                  <a:lnTo>
                    <a:pt x="523" y="1802"/>
                  </a:lnTo>
                  <a:lnTo>
                    <a:pt x="510" y="1819"/>
                  </a:lnTo>
                  <a:lnTo>
                    <a:pt x="514" y="1860"/>
                  </a:lnTo>
                  <a:lnTo>
                    <a:pt x="571" y="1902"/>
                  </a:lnTo>
                  <a:lnTo>
                    <a:pt x="596" y="1893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Freeform 6"/>
            <p:cNvSpPr>
              <a:spLocks/>
            </p:cNvSpPr>
            <p:nvPr/>
          </p:nvSpPr>
          <p:spPr bwMode="auto">
            <a:xfrm>
              <a:off x="1197960" y="2381349"/>
              <a:ext cx="2101850" cy="1558925"/>
            </a:xfrm>
            <a:custGeom>
              <a:avLst/>
              <a:gdLst>
                <a:gd name="T0" fmla="*/ 1318 w 1922"/>
                <a:gd name="T1" fmla="*/ 50 h 1456"/>
                <a:gd name="T2" fmla="*/ 1377 w 1922"/>
                <a:gd name="T3" fmla="*/ 123 h 1456"/>
                <a:gd name="T4" fmla="*/ 1460 w 1922"/>
                <a:gd name="T5" fmla="*/ 177 h 1456"/>
                <a:gd name="T6" fmla="*/ 1532 w 1922"/>
                <a:gd name="T7" fmla="*/ 319 h 1456"/>
                <a:gd name="T8" fmla="*/ 1492 w 1922"/>
                <a:gd name="T9" fmla="*/ 427 h 1456"/>
                <a:gd name="T10" fmla="*/ 1701 w 1922"/>
                <a:gd name="T11" fmla="*/ 521 h 1456"/>
                <a:gd name="T12" fmla="*/ 1846 w 1922"/>
                <a:gd name="T13" fmla="*/ 627 h 1456"/>
                <a:gd name="T14" fmla="*/ 1921 w 1922"/>
                <a:gd name="T15" fmla="*/ 788 h 1456"/>
                <a:gd name="T16" fmla="*/ 1867 w 1922"/>
                <a:gd name="T17" fmla="*/ 858 h 1456"/>
                <a:gd name="T18" fmla="*/ 1673 w 1922"/>
                <a:gd name="T19" fmla="*/ 965 h 1456"/>
                <a:gd name="T20" fmla="*/ 1645 w 1922"/>
                <a:gd name="T21" fmla="*/ 1133 h 1456"/>
                <a:gd name="T22" fmla="*/ 1370 w 1922"/>
                <a:gd name="T23" fmla="*/ 1215 h 1456"/>
                <a:gd name="T24" fmla="*/ 1419 w 1922"/>
                <a:gd name="T25" fmla="*/ 1367 h 1456"/>
                <a:gd name="T26" fmla="*/ 1389 w 1922"/>
                <a:gd name="T27" fmla="*/ 1416 h 1456"/>
                <a:gd name="T28" fmla="*/ 1349 w 1922"/>
                <a:gd name="T29" fmla="*/ 1455 h 1456"/>
                <a:gd name="T30" fmla="*/ 1240 w 1922"/>
                <a:gd name="T31" fmla="*/ 1427 h 1456"/>
                <a:gd name="T32" fmla="*/ 1053 w 1922"/>
                <a:gd name="T33" fmla="*/ 1401 h 1456"/>
                <a:gd name="T34" fmla="*/ 865 w 1922"/>
                <a:gd name="T35" fmla="*/ 1434 h 1456"/>
                <a:gd name="T36" fmla="*/ 719 w 1922"/>
                <a:gd name="T37" fmla="*/ 1411 h 1456"/>
                <a:gd name="T38" fmla="*/ 553 w 1922"/>
                <a:gd name="T39" fmla="*/ 1425 h 1456"/>
                <a:gd name="T40" fmla="*/ 459 w 1922"/>
                <a:gd name="T41" fmla="*/ 1379 h 1456"/>
                <a:gd name="T42" fmla="*/ 359 w 1922"/>
                <a:gd name="T43" fmla="*/ 1311 h 1456"/>
                <a:gd name="T44" fmla="*/ 146 w 1922"/>
                <a:gd name="T45" fmla="*/ 1272 h 1456"/>
                <a:gd name="T46" fmla="*/ 118 w 1922"/>
                <a:gd name="T47" fmla="*/ 1189 h 1456"/>
                <a:gd name="T48" fmla="*/ 74 w 1922"/>
                <a:gd name="T49" fmla="*/ 1131 h 1456"/>
                <a:gd name="T50" fmla="*/ 41 w 1922"/>
                <a:gd name="T51" fmla="*/ 1074 h 1456"/>
                <a:gd name="T52" fmla="*/ 71 w 1922"/>
                <a:gd name="T53" fmla="*/ 1007 h 1456"/>
                <a:gd name="T54" fmla="*/ 9 w 1922"/>
                <a:gd name="T55" fmla="*/ 926 h 1456"/>
                <a:gd name="T56" fmla="*/ 7 w 1922"/>
                <a:gd name="T57" fmla="*/ 840 h 1456"/>
                <a:gd name="T58" fmla="*/ 44 w 1922"/>
                <a:gd name="T59" fmla="*/ 783 h 1456"/>
                <a:gd name="T60" fmla="*/ 151 w 1922"/>
                <a:gd name="T61" fmla="*/ 746 h 1456"/>
                <a:gd name="T62" fmla="*/ 203 w 1922"/>
                <a:gd name="T63" fmla="*/ 750 h 1456"/>
                <a:gd name="T64" fmla="*/ 267 w 1922"/>
                <a:gd name="T65" fmla="*/ 780 h 1456"/>
                <a:gd name="T66" fmla="*/ 459 w 1922"/>
                <a:gd name="T67" fmla="*/ 713 h 1456"/>
                <a:gd name="T68" fmla="*/ 625 w 1922"/>
                <a:gd name="T69" fmla="*/ 606 h 1456"/>
                <a:gd name="T70" fmla="*/ 676 w 1922"/>
                <a:gd name="T71" fmla="*/ 560 h 1456"/>
                <a:gd name="T72" fmla="*/ 647 w 1922"/>
                <a:gd name="T73" fmla="*/ 380 h 1456"/>
                <a:gd name="T74" fmla="*/ 794 w 1922"/>
                <a:gd name="T75" fmla="*/ 349 h 1456"/>
                <a:gd name="T76" fmla="*/ 857 w 1922"/>
                <a:gd name="T77" fmla="*/ 380 h 1456"/>
                <a:gd name="T78" fmla="*/ 932 w 1922"/>
                <a:gd name="T79" fmla="*/ 183 h 1456"/>
                <a:gd name="T80" fmla="*/ 1048 w 1922"/>
                <a:gd name="T81" fmla="*/ 207 h 1456"/>
                <a:gd name="T82" fmla="*/ 1147 w 1922"/>
                <a:gd name="T83" fmla="*/ 92 h 1456"/>
                <a:gd name="T84" fmla="*/ 1238 w 1922"/>
                <a:gd name="T85" fmla="*/ 41 h 1456"/>
                <a:gd name="T86" fmla="*/ 1310 w 1922"/>
                <a:gd name="T87" fmla="*/ 13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22" h="1456">
                  <a:moveTo>
                    <a:pt x="1310" y="13"/>
                  </a:moveTo>
                  <a:lnTo>
                    <a:pt x="1333" y="13"/>
                  </a:lnTo>
                  <a:lnTo>
                    <a:pt x="1318" y="50"/>
                  </a:lnTo>
                  <a:lnTo>
                    <a:pt x="1337" y="71"/>
                  </a:lnTo>
                  <a:lnTo>
                    <a:pt x="1337" y="87"/>
                  </a:lnTo>
                  <a:lnTo>
                    <a:pt x="1377" y="123"/>
                  </a:lnTo>
                  <a:lnTo>
                    <a:pt x="1387" y="152"/>
                  </a:lnTo>
                  <a:lnTo>
                    <a:pt x="1439" y="158"/>
                  </a:lnTo>
                  <a:lnTo>
                    <a:pt x="1460" y="177"/>
                  </a:lnTo>
                  <a:lnTo>
                    <a:pt x="1473" y="177"/>
                  </a:lnTo>
                  <a:lnTo>
                    <a:pt x="1503" y="239"/>
                  </a:lnTo>
                  <a:lnTo>
                    <a:pt x="1532" y="319"/>
                  </a:lnTo>
                  <a:lnTo>
                    <a:pt x="1517" y="363"/>
                  </a:lnTo>
                  <a:lnTo>
                    <a:pt x="1520" y="380"/>
                  </a:lnTo>
                  <a:lnTo>
                    <a:pt x="1492" y="427"/>
                  </a:lnTo>
                  <a:lnTo>
                    <a:pt x="1499" y="467"/>
                  </a:lnTo>
                  <a:lnTo>
                    <a:pt x="1597" y="506"/>
                  </a:lnTo>
                  <a:lnTo>
                    <a:pt x="1701" y="521"/>
                  </a:lnTo>
                  <a:lnTo>
                    <a:pt x="1809" y="596"/>
                  </a:lnTo>
                  <a:lnTo>
                    <a:pt x="1844" y="606"/>
                  </a:lnTo>
                  <a:lnTo>
                    <a:pt x="1846" y="627"/>
                  </a:lnTo>
                  <a:lnTo>
                    <a:pt x="1869" y="674"/>
                  </a:lnTo>
                  <a:lnTo>
                    <a:pt x="1891" y="735"/>
                  </a:lnTo>
                  <a:lnTo>
                    <a:pt x="1921" y="788"/>
                  </a:lnTo>
                  <a:lnTo>
                    <a:pt x="1904" y="807"/>
                  </a:lnTo>
                  <a:lnTo>
                    <a:pt x="1904" y="843"/>
                  </a:lnTo>
                  <a:lnTo>
                    <a:pt x="1867" y="858"/>
                  </a:lnTo>
                  <a:lnTo>
                    <a:pt x="1774" y="897"/>
                  </a:lnTo>
                  <a:lnTo>
                    <a:pt x="1715" y="945"/>
                  </a:lnTo>
                  <a:lnTo>
                    <a:pt x="1673" y="965"/>
                  </a:lnTo>
                  <a:lnTo>
                    <a:pt x="1666" y="995"/>
                  </a:lnTo>
                  <a:lnTo>
                    <a:pt x="1678" y="1138"/>
                  </a:lnTo>
                  <a:lnTo>
                    <a:pt x="1645" y="1133"/>
                  </a:lnTo>
                  <a:lnTo>
                    <a:pt x="1629" y="1145"/>
                  </a:lnTo>
                  <a:lnTo>
                    <a:pt x="1402" y="1189"/>
                  </a:lnTo>
                  <a:lnTo>
                    <a:pt x="1370" y="1215"/>
                  </a:lnTo>
                  <a:lnTo>
                    <a:pt x="1375" y="1275"/>
                  </a:lnTo>
                  <a:lnTo>
                    <a:pt x="1441" y="1332"/>
                  </a:lnTo>
                  <a:lnTo>
                    <a:pt x="1419" y="1367"/>
                  </a:lnTo>
                  <a:lnTo>
                    <a:pt x="1387" y="1383"/>
                  </a:lnTo>
                  <a:lnTo>
                    <a:pt x="1382" y="1401"/>
                  </a:lnTo>
                  <a:lnTo>
                    <a:pt x="1389" y="1416"/>
                  </a:lnTo>
                  <a:lnTo>
                    <a:pt x="1407" y="1416"/>
                  </a:lnTo>
                  <a:lnTo>
                    <a:pt x="1417" y="1429"/>
                  </a:lnTo>
                  <a:lnTo>
                    <a:pt x="1349" y="1455"/>
                  </a:lnTo>
                  <a:lnTo>
                    <a:pt x="1310" y="1439"/>
                  </a:lnTo>
                  <a:lnTo>
                    <a:pt x="1291" y="1427"/>
                  </a:lnTo>
                  <a:lnTo>
                    <a:pt x="1240" y="1427"/>
                  </a:lnTo>
                  <a:lnTo>
                    <a:pt x="1151" y="1387"/>
                  </a:lnTo>
                  <a:lnTo>
                    <a:pt x="1097" y="1387"/>
                  </a:lnTo>
                  <a:lnTo>
                    <a:pt x="1053" y="1401"/>
                  </a:lnTo>
                  <a:lnTo>
                    <a:pt x="1004" y="1401"/>
                  </a:lnTo>
                  <a:lnTo>
                    <a:pt x="927" y="1441"/>
                  </a:lnTo>
                  <a:lnTo>
                    <a:pt x="865" y="1434"/>
                  </a:lnTo>
                  <a:lnTo>
                    <a:pt x="802" y="1455"/>
                  </a:lnTo>
                  <a:lnTo>
                    <a:pt x="752" y="1439"/>
                  </a:lnTo>
                  <a:lnTo>
                    <a:pt x="719" y="1411"/>
                  </a:lnTo>
                  <a:lnTo>
                    <a:pt x="638" y="1401"/>
                  </a:lnTo>
                  <a:lnTo>
                    <a:pt x="583" y="1437"/>
                  </a:lnTo>
                  <a:lnTo>
                    <a:pt x="553" y="1425"/>
                  </a:lnTo>
                  <a:lnTo>
                    <a:pt x="529" y="1405"/>
                  </a:lnTo>
                  <a:lnTo>
                    <a:pt x="470" y="1389"/>
                  </a:lnTo>
                  <a:lnTo>
                    <a:pt x="459" y="1379"/>
                  </a:lnTo>
                  <a:lnTo>
                    <a:pt x="435" y="1378"/>
                  </a:lnTo>
                  <a:lnTo>
                    <a:pt x="398" y="1319"/>
                  </a:lnTo>
                  <a:lnTo>
                    <a:pt x="359" y="1311"/>
                  </a:lnTo>
                  <a:lnTo>
                    <a:pt x="267" y="1341"/>
                  </a:lnTo>
                  <a:lnTo>
                    <a:pt x="226" y="1332"/>
                  </a:lnTo>
                  <a:lnTo>
                    <a:pt x="146" y="1272"/>
                  </a:lnTo>
                  <a:lnTo>
                    <a:pt x="123" y="1270"/>
                  </a:lnTo>
                  <a:lnTo>
                    <a:pt x="105" y="1229"/>
                  </a:lnTo>
                  <a:lnTo>
                    <a:pt x="118" y="1189"/>
                  </a:lnTo>
                  <a:lnTo>
                    <a:pt x="113" y="1170"/>
                  </a:lnTo>
                  <a:lnTo>
                    <a:pt x="83" y="1150"/>
                  </a:lnTo>
                  <a:lnTo>
                    <a:pt x="74" y="1131"/>
                  </a:lnTo>
                  <a:lnTo>
                    <a:pt x="11" y="1096"/>
                  </a:lnTo>
                  <a:lnTo>
                    <a:pt x="11" y="1086"/>
                  </a:lnTo>
                  <a:lnTo>
                    <a:pt x="41" y="1074"/>
                  </a:lnTo>
                  <a:lnTo>
                    <a:pt x="58" y="1084"/>
                  </a:lnTo>
                  <a:lnTo>
                    <a:pt x="76" y="1067"/>
                  </a:lnTo>
                  <a:lnTo>
                    <a:pt x="71" y="1007"/>
                  </a:lnTo>
                  <a:lnTo>
                    <a:pt x="76" y="958"/>
                  </a:lnTo>
                  <a:lnTo>
                    <a:pt x="37" y="918"/>
                  </a:lnTo>
                  <a:lnTo>
                    <a:pt x="9" y="926"/>
                  </a:lnTo>
                  <a:lnTo>
                    <a:pt x="0" y="897"/>
                  </a:lnTo>
                  <a:lnTo>
                    <a:pt x="14" y="866"/>
                  </a:lnTo>
                  <a:lnTo>
                    <a:pt x="7" y="840"/>
                  </a:lnTo>
                  <a:lnTo>
                    <a:pt x="34" y="815"/>
                  </a:lnTo>
                  <a:lnTo>
                    <a:pt x="44" y="804"/>
                  </a:lnTo>
                  <a:lnTo>
                    <a:pt x="44" y="783"/>
                  </a:lnTo>
                  <a:lnTo>
                    <a:pt x="81" y="766"/>
                  </a:lnTo>
                  <a:lnTo>
                    <a:pt x="118" y="758"/>
                  </a:lnTo>
                  <a:lnTo>
                    <a:pt x="151" y="746"/>
                  </a:lnTo>
                  <a:lnTo>
                    <a:pt x="177" y="753"/>
                  </a:lnTo>
                  <a:lnTo>
                    <a:pt x="197" y="746"/>
                  </a:lnTo>
                  <a:lnTo>
                    <a:pt x="203" y="750"/>
                  </a:lnTo>
                  <a:lnTo>
                    <a:pt x="207" y="776"/>
                  </a:lnTo>
                  <a:lnTo>
                    <a:pt x="224" y="783"/>
                  </a:lnTo>
                  <a:lnTo>
                    <a:pt x="267" y="780"/>
                  </a:lnTo>
                  <a:lnTo>
                    <a:pt x="314" y="728"/>
                  </a:lnTo>
                  <a:lnTo>
                    <a:pt x="410" y="748"/>
                  </a:lnTo>
                  <a:lnTo>
                    <a:pt x="459" y="713"/>
                  </a:lnTo>
                  <a:lnTo>
                    <a:pt x="602" y="681"/>
                  </a:lnTo>
                  <a:lnTo>
                    <a:pt x="611" y="660"/>
                  </a:lnTo>
                  <a:lnTo>
                    <a:pt x="625" y="606"/>
                  </a:lnTo>
                  <a:lnTo>
                    <a:pt x="664" y="575"/>
                  </a:lnTo>
                  <a:lnTo>
                    <a:pt x="676" y="575"/>
                  </a:lnTo>
                  <a:lnTo>
                    <a:pt x="676" y="560"/>
                  </a:lnTo>
                  <a:lnTo>
                    <a:pt x="680" y="422"/>
                  </a:lnTo>
                  <a:lnTo>
                    <a:pt x="686" y="394"/>
                  </a:lnTo>
                  <a:lnTo>
                    <a:pt x="647" y="380"/>
                  </a:lnTo>
                  <a:lnTo>
                    <a:pt x="645" y="370"/>
                  </a:lnTo>
                  <a:lnTo>
                    <a:pt x="686" y="358"/>
                  </a:lnTo>
                  <a:lnTo>
                    <a:pt x="794" y="349"/>
                  </a:lnTo>
                  <a:lnTo>
                    <a:pt x="807" y="370"/>
                  </a:lnTo>
                  <a:lnTo>
                    <a:pt x="848" y="380"/>
                  </a:lnTo>
                  <a:lnTo>
                    <a:pt x="857" y="380"/>
                  </a:lnTo>
                  <a:lnTo>
                    <a:pt x="872" y="362"/>
                  </a:lnTo>
                  <a:lnTo>
                    <a:pt x="853" y="344"/>
                  </a:lnTo>
                  <a:lnTo>
                    <a:pt x="932" y="183"/>
                  </a:lnTo>
                  <a:lnTo>
                    <a:pt x="944" y="172"/>
                  </a:lnTo>
                  <a:lnTo>
                    <a:pt x="1016" y="207"/>
                  </a:lnTo>
                  <a:lnTo>
                    <a:pt x="1048" y="207"/>
                  </a:lnTo>
                  <a:lnTo>
                    <a:pt x="1063" y="227"/>
                  </a:lnTo>
                  <a:lnTo>
                    <a:pt x="1129" y="207"/>
                  </a:lnTo>
                  <a:lnTo>
                    <a:pt x="1147" y="92"/>
                  </a:lnTo>
                  <a:lnTo>
                    <a:pt x="1175" y="74"/>
                  </a:lnTo>
                  <a:lnTo>
                    <a:pt x="1214" y="71"/>
                  </a:lnTo>
                  <a:lnTo>
                    <a:pt x="1238" y="41"/>
                  </a:lnTo>
                  <a:lnTo>
                    <a:pt x="1245" y="13"/>
                  </a:lnTo>
                  <a:lnTo>
                    <a:pt x="1265" y="0"/>
                  </a:lnTo>
                  <a:lnTo>
                    <a:pt x="1310" y="13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" name="Freeform 7"/>
            <p:cNvSpPr>
              <a:spLocks/>
            </p:cNvSpPr>
            <p:nvPr/>
          </p:nvSpPr>
          <p:spPr bwMode="auto">
            <a:xfrm>
              <a:off x="5314348" y="2951261"/>
              <a:ext cx="596900" cy="568325"/>
            </a:xfrm>
            <a:custGeom>
              <a:avLst/>
              <a:gdLst>
                <a:gd name="T0" fmla="*/ 453 w 548"/>
                <a:gd name="T1" fmla="*/ 368 h 530"/>
                <a:gd name="T2" fmla="*/ 508 w 548"/>
                <a:gd name="T3" fmla="*/ 281 h 530"/>
                <a:gd name="T4" fmla="*/ 547 w 548"/>
                <a:gd name="T5" fmla="*/ 239 h 530"/>
                <a:gd name="T6" fmla="*/ 542 w 548"/>
                <a:gd name="T7" fmla="*/ 197 h 530"/>
                <a:gd name="T8" fmla="*/ 503 w 548"/>
                <a:gd name="T9" fmla="*/ 153 h 530"/>
                <a:gd name="T10" fmla="*/ 497 w 548"/>
                <a:gd name="T11" fmla="*/ 117 h 530"/>
                <a:gd name="T12" fmla="*/ 429 w 548"/>
                <a:gd name="T13" fmla="*/ 22 h 530"/>
                <a:gd name="T14" fmla="*/ 423 w 548"/>
                <a:gd name="T15" fmla="*/ 32 h 530"/>
                <a:gd name="T16" fmla="*/ 411 w 548"/>
                <a:gd name="T17" fmla="*/ 45 h 530"/>
                <a:gd name="T18" fmla="*/ 382 w 548"/>
                <a:gd name="T19" fmla="*/ 13 h 530"/>
                <a:gd name="T20" fmla="*/ 337 w 548"/>
                <a:gd name="T21" fmla="*/ 0 h 530"/>
                <a:gd name="T22" fmla="*/ 337 w 548"/>
                <a:gd name="T23" fmla="*/ 13 h 530"/>
                <a:gd name="T24" fmla="*/ 337 w 548"/>
                <a:gd name="T25" fmla="*/ 32 h 530"/>
                <a:gd name="T26" fmla="*/ 320 w 548"/>
                <a:gd name="T27" fmla="*/ 47 h 530"/>
                <a:gd name="T28" fmla="*/ 283 w 548"/>
                <a:gd name="T29" fmla="*/ 82 h 530"/>
                <a:gd name="T30" fmla="*/ 246 w 548"/>
                <a:gd name="T31" fmla="*/ 82 h 530"/>
                <a:gd name="T32" fmla="*/ 232 w 548"/>
                <a:gd name="T33" fmla="*/ 107 h 530"/>
                <a:gd name="T34" fmla="*/ 218 w 548"/>
                <a:gd name="T35" fmla="*/ 107 h 530"/>
                <a:gd name="T36" fmla="*/ 191 w 548"/>
                <a:gd name="T37" fmla="*/ 134 h 530"/>
                <a:gd name="T38" fmla="*/ 175 w 548"/>
                <a:gd name="T39" fmla="*/ 134 h 530"/>
                <a:gd name="T40" fmla="*/ 144 w 548"/>
                <a:gd name="T41" fmla="*/ 166 h 530"/>
                <a:gd name="T42" fmla="*/ 125 w 548"/>
                <a:gd name="T43" fmla="*/ 171 h 530"/>
                <a:gd name="T44" fmla="*/ 82 w 548"/>
                <a:gd name="T45" fmla="*/ 235 h 530"/>
                <a:gd name="T46" fmla="*/ 55 w 548"/>
                <a:gd name="T47" fmla="*/ 196 h 530"/>
                <a:gd name="T48" fmla="*/ 26 w 548"/>
                <a:gd name="T49" fmla="*/ 176 h 530"/>
                <a:gd name="T50" fmla="*/ 12 w 548"/>
                <a:gd name="T51" fmla="*/ 190 h 530"/>
                <a:gd name="T52" fmla="*/ 28 w 548"/>
                <a:gd name="T53" fmla="*/ 277 h 530"/>
                <a:gd name="T54" fmla="*/ 14 w 548"/>
                <a:gd name="T55" fmla="*/ 307 h 530"/>
                <a:gd name="T56" fmla="*/ 0 w 548"/>
                <a:gd name="T57" fmla="*/ 350 h 530"/>
                <a:gd name="T58" fmla="*/ 42 w 548"/>
                <a:gd name="T59" fmla="*/ 377 h 530"/>
                <a:gd name="T60" fmla="*/ 62 w 548"/>
                <a:gd name="T61" fmla="*/ 380 h 530"/>
                <a:gd name="T62" fmla="*/ 92 w 548"/>
                <a:gd name="T63" fmla="*/ 421 h 530"/>
                <a:gd name="T64" fmla="*/ 115 w 548"/>
                <a:gd name="T65" fmla="*/ 409 h 530"/>
                <a:gd name="T66" fmla="*/ 149 w 548"/>
                <a:gd name="T67" fmla="*/ 368 h 530"/>
                <a:gd name="T68" fmla="*/ 182 w 548"/>
                <a:gd name="T69" fmla="*/ 308 h 530"/>
                <a:gd name="T70" fmla="*/ 240 w 548"/>
                <a:gd name="T71" fmla="*/ 296 h 530"/>
                <a:gd name="T72" fmla="*/ 276 w 548"/>
                <a:gd name="T73" fmla="*/ 332 h 530"/>
                <a:gd name="T74" fmla="*/ 251 w 548"/>
                <a:gd name="T75" fmla="*/ 392 h 530"/>
                <a:gd name="T76" fmla="*/ 218 w 548"/>
                <a:gd name="T77" fmla="*/ 445 h 530"/>
                <a:gd name="T78" fmla="*/ 246 w 548"/>
                <a:gd name="T79" fmla="*/ 467 h 530"/>
                <a:gd name="T80" fmla="*/ 246 w 548"/>
                <a:gd name="T81" fmla="*/ 494 h 530"/>
                <a:gd name="T82" fmla="*/ 223 w 548"/>
                <a:gd name="T83" fmla="*/ 518 h 530"/>
                <a:gd name="T84" fmla="*/ 228 w 548"/>
                <a:gd name="T85" fmla="*/ 529 h 530"/>
                <a:gd name="T86" fmla="*/ 269 w 548"/>
                <a:gd name="T87" fmla="*/ 507 h 530"/>
                <a:gd name="T88" fmla="*/ 330 w 548"/>
                <a:gd name="T89" fmla="*/ 425 h 530"/>
                <a:gd name="T90" fmla="*/ 423 w 548"/>
                <a:gd name="T91" fmla="*/ 374 h 530"/>
                <a:gd name="T92" fmla="*/ 453 w 548"/>
                <a:gd name="T93" fmla="*/ 368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48" h="530">
                  <a:moveTo>
                    <a:pt x="453" y="368"/>
                  </a:moveTo>
                  <a:lnTo>
                    <a:pt x="508" y="281"/>
                  </a:lnTo>
                  <a:lnTo>
                    <a:pt x="547" y="239"/>
                  </a:lnTo>
                  <a:lnTo>
                    <a:pt x="542" y="197"/>
                  </a:lnTo>
                  <a:lnTo>
                    <a:pt x="503" y="153"/>
                  </a:lnTo>
                  <a:lnTo>
                    <a:pt x="497" y="117"/>
                  </a:lnTo>
                  <a:lnTo>
                    <a:pt x="429" y="22"/>
                  </a:lnTo>
                  <a:lnTo>
                    <a:pt x="423" y="32"/>
                  </a:lnTo>
                  <a:lnTo>
                    <a:pt x="411" y="45"/>
                  </a:lnTo>
                  <a:lnTo>
                    <a:pt x="382" y="13"/>
                  </a:lnTo>
                  <a:lnTo>
                    <a:pt x="337" y="0"/>
                  </a:lnTo>
                  <a:lnTo>
                    <a:pt x="337" y="13"/>
                  </a:lnTo>
                  <a:lnTo>
                    <a:pt x="337" y="32"/>
                  </a:lnTo>
                  <a:lnTo>
                    <a:pt x="320" y="47"/>
                  </a:lnTo>
                  <a:lnTo>
                    <a:pt x="283" y="82"/>
                  </a:lnTo>
                  <a:lnTo>
                    <a:pt x="246" y="82"/>
                  </a:lnTo>
                  <a:lnTo>
                    <a:pt x="232" y="107"/>
                  </a:lnTo>
                  <a:lnTo>
                    <a:pt x="218" y="107"/>
                  </a:lnTo>
                  <a:lnTo>
                    <a:pt x="191" y="134"/>
                  </a:lnTo>
                  <a:lnTo>
                    <a:pt x="175" y="134"/>
                  </a:lnTo>
                  <a:lnTo>
                    <a:pt x="144" y="166"/>
                  </a:lnTo>
                  <a:lnTo>
                    <a:pt x="125" y="171"/>
                  </a:lnTo>
                  <a:lnTo>
                    <a:pt x="82" y="235"/>
                  </a:lnTo>
                  <a:lnTo>
                    <a:pt x="55" y="196"/>
                  </a:lnTo>
                  <a:lnTo>
                    <a:pt x="26" y="176"/>
                  </a:lnTo>
                  <a:lnTo>
                    <a:pt x="12" y="190"/>
                  </a:lnTo>
                  <a:lnTo>
                    <a:pt x="28" y="277"/>
                  </a:lnTo>
                  <a:lnTo>
                    <a:pt x="14" y="307"/>
                  </a:lnTo>
                  <a:lnTo>
                    <a:pt x="0" y="350"/>
                  </a:lnTo>
                  <a:lnTo>
                    <a:pt x="42" y="377"/>
                  </a:lnTo>
                  <a:lnTo>
                    <a:pt x="62" y="380"/>
                  </a:lnTo>
                  <a:lnTo>
                    <a:pt x="92" y="421"/>
                  </a:lnTo>
                  <a:lnTo>
                    <a:pt x="115" y="409"/>
                  </a:lnTo>
                  <a:lnTo>
                    <a:pt x="149" y="368"/>
                  </a:lnTo>
                  <a:lnTo>
                    <a:pt x="182" y="308"/>
                  </a:lnTo>
                  <a:lnTo>
                    <a:pt x="240" y="296"/>
                  </a:lnTo>
                  <a:lnTo>
                    <a:pt x="276" y="332"/>
                  </a:lnTo>
                  <a:lnTo>
                    <a:pt x="251" y="392"/>
                  </a:lnTo>
                  <a:lnTo>
                    <a:pt x="218" y="445"/>
                  </a:lnTo>
                  <a:lnTo>
                    <a:pt x="246" y="467"/>
                  </a:lnTo>
                  <a:lnTo>
                    <a:pt x="246" y="494"/>
                  </a:lnTo>
                  <a:lnTo>
                    <a:pt x="223" y="518"/>
                  </a:lnTo>
                  <a:lnTo>
                    <a:pt x="228" y="529"/>
                  </a:lnTo>
                  <a:lnTo>
                    <a:pt x="269" y="507"/>
                  </a:lnTo>
                  <a:lnTo>
                    <a:pt x="330" y="425"/>
                  </a:lnTo>
                  <a:lnTo>
                    <a:pt x="423" y="374"/>
                  </a:lnTo>
                  <a:lnTo>
                    <a:pt x="453" y="368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" name="Freeform 8"/>
            <p:cNvSpPr>
              <a:spLocks/>
            </p:cNvSpPr>
            <p:nvPr/>
          </p:nvSpPr>
          <p:spPr bwMode="auto">
            <a:xfrm>
              <a:off x="5458810" y="2630586"/>
              <a:ext cx="869950" cy="579438"/>
            </a:xfrm>
            <a:custGeom>
              <a:avLst/>
              <a:gdLst>
                <a:gd name="T0" fmla="*/ 768 w 793"/>
                <a:gd name="T1" fmla="*/ 148 h 540"/>
                <a:gd name="T2" fmla="*/ 705 w 793"/>
                <a:gd name="T3" fmla="*/ 136 h 540"/>
                <a:gd name="T4" fmla="*/ 681 w 793"/>
                <a:gd name="T5" fmla="*/ 133 h 540"/>
                <a:gd name="T6" fmla="*/ 625 w 793"/>
                <a:gd name="T7" fmla="*/ 163 h 540"/>
                <a:gd name="T8" fmla="*/ 600 w 793"/>
                <a:gd name="T9" fmla="*/ 178 h 540"/>
                <a:gd name="T10" fmla="*/ 554 w 793"/>
                <a:gd name="T11" fmla="*/ 144 h 540"/>
                <a:gd name="T12" fmla="*/ 511 w 793"/>
                <a:gd name="T13" fmla="*/ 108 h 540"/>
                <a:gd name="T14" fmla="*/ 504 w 793"/>
                <a:gd name="T15" fmla="*/ 156 h 540"/>
                <a:gd name="T16" fmla="*/ 460 w 793"/>
                <a:gd name="T17" fmla="*/ 108 h 540"/>
                <a:gd name="T18" fmla="*/ 423 w 793"/>
                <a:gd name="T19" fmla="*/ 70 h 540"/>
                <a:gd name="T20" fmla="*/ 342 w 793"/>
                <a:gd name="T21" fmla="*/ 70 h 540"/>
                <a:gd name="T22" fmla="*/ 301 w 793"/>
                <a:gd name="T23" fmla="*/ 39 h 540"/>
                <a:gd name="T24" fmla="*/ 241 w 793"/>
                <a:gd name="T25" fmla="*/ 61 h 540"/>
                <a:gd name="T26" fmla="*/ 180 w 793"/>
                <a:gd name="T27" fmla="*/ 45 h 540"/>
                <a:gd name="T28" fmla="*/ 98 w 793"/>
                <a:gd name="T29" fmla="*/ 9 h 540"/>
                <a:gd name="T30" fmla="*/ 73 w 793"/>
                <a:gd name="T31" fmla="*/ 66 h 540"/>
                <a:gd name="T32" fmla="*/ 0 w 793"/>
                <a:gd name="T33" fmla="*/ 70 h 540"/>
                <a:gd name="T34" fmla="*/ 39 w 793"/>
                <a:gd name="T35" fmla="*/ 108 h 540"/>
                <a:gd name="T36" fmla="*/ 44 w 793"/>
                <a:gd name="T37" fmla="*/ 176 h 540"/>
                <a:gd name="T38" fmla="*/ 66 w 793"/>
                <a:gd name="T39" fmla="*/ 231 h 540"/>
                <a:gd name="T40" fmla="*/ 130 w 793"/>
                <a:gd name="T41" fmla="*/ 195 h 540"/>
                <a:gd name="T42" fmla="*/ 180 w 793"/>
                <a:gd name="T43" fmla="*/ 296 h 540"/>
                <a:gd name="T44" fmla="*/ 208 w 793"/>
                <a:gd name="T45" fmla="*/ 298 h 540"/>
                <a:gd name="T46" fmla="*/ 283 w 793"/>
                <a:gd name="T47" fmla="*/ 344 h 540"/>
                <a:gd name="T48" fmla="*/ 301 w 793"/>
                <a:gd name="T49" fmla="*/ 320 h 540"/>
                <a:gd name="T50" fmla="*/ 375 w 793"/>
                <a:gd name="T51" fmla="*/ 452 h 540"/>
                <a:gd name="T52" fmla="*/ 418 w 793"/>
                <a:gd name="T53" fmla="*/ 539 h 540"/>
                <a:gd name="T54" fmla="*/ 483 w 793"/>
                <a:gd name="T55" fmla="*/ 426 h 540"/>
                <a:gd name="T56" fmla="*/ 534 w 793"/>
                <a:gd name="T57" fmla="*/ 440 h 540"/>
                <a:gd name="T58" fmla="*/ 609 w 793"/>
                <a:gd name="T59" fmla="*/ 415 h 540"/>
                <a:gd name="T60" fmla="*/ 591 w 793"/>
                <a:gd name="T61" fmla="*/ 364 h 540"/>
                <a:gd name="T62" fmla="*/ 664 w 793"/>
                <a:gd name="T63" fmla="*/ 307 h 540"/>
                <a:gd name="T64" fmla="*/ 694 w 793"/>
                <a:gd name="T65" fmla="*/ 252 h 540"/>
                <a:gd name="T66" fmla="*/ 716 w 793"/>
                <a:gd name="T67" fmla="*/ 220 h 540"/>
                <a:gd name="T68" fmla="*/ 745 w 793"/>
                <a:gd name="T69" fmla="*/ 246 h 540"/>
                <a:gd name="T70" fmla="*/ 792 w 793"/>
                <a:gd name="T71" fmla="*/ 16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93" h="540">
                  <a:moveTo>
                    <a:pt x="784" y="151"/>
                  </a:moveTo>
                  <a:lnTo>
                    <a:pt x="768" y="148"/>
                  </a:lnTo>
                  <a:lnTo>
                    <a:pt x="742" y="148"/>
                  </a:lnTo>
                  <a:lnTo>
                    <a:pt x="705" y="136"/>
                  </a:lnTo>
                  <a:lnTo>
                    <a:pt x="694" y="115"/>
                  </a:lnTo>
                  <a:lnTo>
                    <a:pt x="681" y="133"/>
                  </a:lnTo>
                  <a:lnTo>
                    <a:pt x="664" y="120"/>
                  </a:lnTo>
                  <a:lnTo>
                    <a:pt x="625" y="163"/>
                  </a:lnTo>
                  <a:lnTo>
                    <a:pt x="618" y="176"/>
                  </a:lnTo>
                  <a:lnTo>
                    <a:pt x="600" y="178"/>
                  </a:lnTo>
                  <a:lnTo>
                    <a:pt x="576" y="151"/>
                  </a:lnTo>
                  <a:lnTo>
                    <a:pt x="554" y="144"/>
                  </a:lnTo>
                  <a:lnTo>
                    <a:pt x="529" y="94"/>
                  </a:lnTo>
                  <a:lnTo>
                    <a:pt x="511" y="108"/>
                  </a:lnTo>
                  <a:lnTo>
                    <a:pt x="517" y="148"/>
                  </a:lnTo>
                  <a:lnTo>
                    <a:pt x="504" y="156"/>
                  </a:lnTo>
                  <a:lnTo>
                    <a:pt x="472" y="122"/>
                  </a:lnTo>
                  <a:lnTo>
                    <a:pt x="460" y="108"/>
                  </a:lnTo>
                  <a:lnTo>
                    <a:pt x="435" y="108"/>
                  </a:lnTo>
                  <a:lnTo>
                    <a:pt x="423" y="70"/>
                  </a:lnTo>
                  <a:lnTo>
                    <a:pt x="388" y="51"/>
                  </a:lnTo>
                  <a:lnTo>
                    <a:pt x="342" y="70"/>
                  </a:lnTo>
                  <a:lnTo>
                    <a:pt x="325" y="66"/>
                  </a:lnTo>
                  <a:lnTo>
                    <a:pt x="301" y="39"/>
                  </a:lnTo>
                  <a:lnTo>
                    <a:pt x="262" y="61"/>
                  </a:lnTo>
                  <a:lnTo>
                    <a:pt x="241" y="61"/>
                  </a:lnTo>
                  <a:lnTo>
                    <a:pt x="216" y="70"/>
                  </a:lnTo>
                  <a:lnTo>
                    <a:pt x="180" y="45"/>
                  </a:lnTo>
                  <a:lnTo>
                    <a:pt x="154" y="0"/>
                  </a:lnTo>
                  <a:lnTo>
                    <a:pt x="98" y="9"/>
                  </a:lnTo>
                  <a:lnTo>
                    <a:pt x="75" y="37"/>
                  </a:lnTo>
                  <a:lnTo>
                    <a:pt x="73" y="66"/>
                  </a:lnTo>
                  <a:lnTo>
                    <a:pt x="7" y="48"/>
                  </a:lnTo>
                  <a:lnTo>
                    <a:pt x="0" y="70"/>
                  </a:lnTo>
                  <a:lnTo>
                    <a:pt x="4" y="82"/>
                  </a:lnTo>
                  <a:lnTo>
                    <a:pt x="39" y="108"/>
                  </a:lnTo>
                  <a:lnTo>
                    <a:pt x="39" y="144"/>
                  </a:lnTo>
                  <a:lnTo>
                    <a:pt x="44" y="176"/>
                  </a:lnTo>
                  <a:lnTo>
                    <a:pt x="64" y="206"/>
                  </a:lnTo>
                  <a:lnTo>
                    <a:pt x="66" y="231"/>
                  </a:lnTo>
                  <a:lnTo>
                    <a:pt x="80" y="241"/>
                  </a:lnTo>
                  <a:lnTo>
                    <a:pt x="130" y="195"/>
                  </a:lnTo>
                  <a:lnTo>
                    <a:pt x="180" y="259"/>
                  </a:lnTo>
                  <a:lnTo>
                    <a:pt x="180" y="296"/>
                  </a:lnTo>
                  <a:lnTo>
                    <a:pt x="208" y="312"/>
                  </a:lnTo>
                  <a:lnTo>
                    <a:pt x="208" y="298"/>
                  </a:lnTo>
                  <a:lnTo>
                    <a:pt x="253" y="312"/>
                  </a:lnTo>
                  <a:lnTo>
                    <a:pt x="283" y="344"/>
                  </a:lnTo>
                  <a:lnTo>
                    <a:pt x="295" y="330"/>
                  </a:lnTo>
                  <a:lnTo>
                    <a:pt x="301" y="320"/>
                  </a:lnTo>
                  <a:lnTo>
                    <a:pt x="368" y="415"/>
                  </a:lnTo>
                  <a:lnTo>
                    <a:pt x="375" y="452"/>
                  </a:lnTo>
                  <a:lnTo>
                    <a:pt x="414" y="495"/>
                  </a:lnTo>
                  <a:lnTo>
                    <a:pt x="418" y="539"/>
                  </a:lnTo>
                  <a:lnTo>
                    <a:pt x="452" y="517"/>
                  </a:lnTo>
                  <a:lnTo>
                    <a:pt x="483" y="426"/>
                  </a:lnTo>
                  <a:lnTo>
                    <a:pt x="499" y="420"/>
                  </a:lnTo>
                  <a:lnTo>
                    <a:pt x="534" y="440"/>
                  </a:lnTo>
                  <a:lnTo>
                    <a:pt x="591" y="433"/>
                  </a:lnTo>
                  <a:lnTo>
                    <a:pt x="609" y="415"/>
                  </a:lnTo>
                  <a:lnTo>
                    <a:pt x="583" y="375"/>
                  </a:lnTo>
                  <a:lnTo>
                    <a:pt x="591" y="364"/>
                  </a:lnTo>
                  <a:lnTo>
                    <a:pt x="642" y="346"/>
                  </a:lnTo>
                  <a:lnTo>
                    <a:pt x="664" y="307"/>
                  </a:lnTo>
                  <a:lnTo>
                    <a:pt x="691" y="294"/>
                  </a:lnTo>
                  <a:lnTo>
                    <a:pt x="694" y="252"/>
                  </a:lnTo>
                  <a:lnTo>
                    <a:pt x="700" y="225"/>
                  </a:lnTo>
                  <a:lnTo>
                    <a:pt x="716" y="220"/>
                  </a:lnTo>
                  <a:lnTo>
                    <a:pt x="729" y="235"/>
                  </a:lnTo>
                  <a:lnTo>
                    <a:pt x="745" y="246"/>
                  </a:lnTo>
                  <a:lnTo>
                    <a:pt x="782" y="199"/>
                  </a:lnTo>
                  <a:lnTo>
                    <a:pt x="792" y="160"/>
                  </a:lnTo>
                  <a:lnTo>
                    <a:pt x="784" y="151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Freeform 9"/>
            <p:cNvSpPr>
              <a:spLocks/>
            </p:cNvSpPr>
            <p:nvPr/>
          </p:nvSpPr>
          <p:spPr bwMode="auto">
            <a:xfrm>
              <a:off x="3299810" y="4803874"/>
              <a:ext cx="947738" cy="962025"/>
            </a:xfrm>
            <a:custGeom>
              <a:avLst/>
              <a:gdLst>
                <a:gd name="T0" fmla="*/ 756 w 867"/>
                <a:gd name="T1" fmla="*/ 139 h 900"/>
                <a:gd name="T2" fmla="*/ 695 w 867"/>
                <a:gd name="T3" fmla="*/ 156 h 900"/>
                <a:gd name="T4" fmla="*/ 671 w 867"/>
                <a:gd name="T5" fmla="*/ 110 h 900"/>
                <a:gd name="T6" fmla="*/ 658 w 867"/>
                <a:gd name="T7" fmla="*/ 78 h 900"/>
                <a:gd name="T8" fmla="*/ 616 w 867"/>
                <a:gd name="T9" fmla="*/ 80 h 900"/>
                <a:gd name="T10" fmla="*/ 591 w 867"/>
                <a:gd name="T11" fmla="*/ 117 h 900"/>
                <a:gd name="T12" fmla="*/ 591 w 867"/>
                <a:gd name="T13" fmla="*/ 157 h 900"/>
                <a:gd name="T14" fmla="*/ 540 w 867"/>
                <a:gd name="T15" fmla="*/ 313 h 900"/>
                <a:gd name="T16" fmla="*/ 497 w 867"/>
                <a:gd name="T17" fmla="*/ 322 h 900"/>
                <a:gd name="T18" fmla="*/ 416 w 867"/>
                <a:gd name="T19" fmla="*/ 345 h 900"/>
                <a:gd name="T20" fmla="*/ 296 w 867"/>
                <a:gd name="T21" fmla="*/ 156 h 900"/>
                <a:gd name="T22" fmla="*/ 255 w 867"/>
                <a:gd name="T23" fmla="*/ 124 h 900"/>
                <a:gd name="T24" fmla="*/ 245 w 867"/>
                <a:gd name="T25" fmla="*/ 80 h 900"/>
                <a:gd name="T26" fmla="*/ 188 w 867"/>
                <a:gd name="T27" fmla="*/ 110 h 900"/>
                <a:gd name="T28" fmla="*/ 163 w 867"/>
                <a:gd name="T29" fmla="*/ 0 h 900"/>
                <a:gd name="T30" fmla="*/ 121 w 867"/>
                <a:gd name="T31" fmla="*/ 44 h 900"/>
                <a:gd name="T32" fmla="*/ 116 w 867"/>
                <a:gd name="T33" fmla="*/ 112 h 900"/>
                <a:gd name="T34" fmla="*/ 88 w 867"/>
                <a:gd name="T35" fmla="*/ 100 h 900"/>
                <a:gd name="T36" fmla="*/ 88 w 867"/>
                <a:gd name="T37" fmla="*/ 182 h 900"/>
                <a:gd name="T38" fmla="*/ 121 w 867"/>
                <a:gd name="T39" fmla="*/ 192 h 900"/>
                <a:gd name="T40" fmla="*/ 117 w 867"/>
                <a:gd name="T41" fmla="*/ 367 h 900"/>
                <a:gd name="T42" fmla="*/ 20 w 867"/>
                <a:gd name="T43" fmla="*/ 482 h 900"/>
                <a:gd name="T44" fmla="*/ 0 w 867"/>
                <a:gd name="T45" fmla="*/ 514 h 900"/>
                <a:gd name="T46" fmla="*/ 2 w 867"/>
                <a:gd name="T47" fmla="*/ 583 h 900"/>
                <a:gd name="T48" fmla="*/ 57 w 867"/>
                <a:gd name="T49" fmla="*/ 572 h 900"/>
                <a:gd name="T50" fmla="*/ 116 w 867"/>
                <a:gd name="T51" fmla="*/ 597 h 900"/>
                <a:gd name="T52" fmla="*/ 133 w 867"/>
                <a:gd name="T53" fmla="*/ 660 h 900"/>
                <a:gd name="T54" fmla="*/ 179 w 867"/>
                <a:gd name="T55" fmla="*/ 672 h 900"/>
                <a:gd name="T56" fmla="*/ 177 w 867"/>
                <a:gd name="T57" fmla="*/ 709 h 900"/>
                <a:gd name="T58" fmla="*/ 160 w 867"/>
                <a:gd name="T59" fmla="*/ 775 h 900"/>
                <a:gd name="T60" fmla="*/ 195 w 867"/>
                <a:gd name="T61" fmla="*/ 790 h 900"/>
                <a:gd name="T62" fmla="*/ 230 w 867"/>
                <a:gd name="T63" fmla="*/ 820 h 900"/>
                <a:gd name="T64" fmla="*/ 297 w 867"/>
                <a:gd name="T65" fmla="*/ 861 h 900"/>
                <a:gd name="T66" fmla="*/ 361 w 867"/>
                <a:gd name="T67" fmla="*/ 841 h 900"/>
                <a:gd name="T68" fmla="*/ 368 w 867"/>
                <a:gd name="T69" fmla="*/ 882 h 900"/>
                <a:gd name="T70" fmla="*/ 409 w 867"/>
                <a:gd name="T71" fmla="*/ 891 h 900"/>
                <a:gd name="T72" fmla="*/ 428 w 867"/>
                <a:gd name="T73" fmla="*/ 886 h 900"/>
                <a:gd name="T74" fmla="*/ 410 w 867"/>
                <a:gd name="T75" fmla="*/ 775 h 900"/>
                <a:gd name="T76" fmla="*/ 465 w 867"/>
                <a:gd name="T77" fmla="*/ 756 h 900"/>
                <a:gd name="T78" fmla="*/ 497 w 867"/>
                <a:gd name="T79" fmla="*/ 728 h 900"/>
                <a:gd name="T80" fmla="*/ 578 w 867"/>
                <a:gd name="T81" fmla="*/ 726 h 900"/>
                <a:gd name="T82" fmla="*/ 616 w 867"/>
                <a:gd name="T83" fmla="*/ 721 h 900"/>
                <a:gd name="T84" fmla="*/ 647 w 867"/>
                <a:gd name="T85" fmla="*/ 745 h 900"/>
                <a:gd name="T86" fmla="*/ 676 w 867"/>
                <a:gd name="T87" fmla="*/ 714 h 900"/>
                <a:gd name="T88" fmla="*/ 713 w 867"/>
                <a:gd name="T89" fmla="*/ 716 h 900"/>
                <a:gd name="T90" fmla="*/ 762 w 867"/>
                <a:gd name="T91" fmla="*/ 660 h 900"/>
                <a:gd name="T92" fmla="*/ 809 w 867"/>
                <a:gd name="T93" fmla="*/ 672 h 900"/>
                <a:gd name="T94" fmla="*/ 846 w 867"/>
                <a:gd name="T95" fmla="*/ 636 h 900"/>
                <a:gd name="T96" fmla="*/ 866 w 867"/>
                <a:gd name="T97" fmla="*/ 595 h 900"/>
                <a:gd name="T98" fmla="*/ 771 w 867"/>
                <a:gd name="T99" fmla="*/ 561 h 900"/>
                <a:gd name="T100" fmla="*/ 734 w 867"/>
                <a:gd name="T101" fmla="*/ 538 h 900"/>
                <a:gd name="T102" fmla="*/ 694 w 867"/>
                <a:gd name="T103" fmla="*/ 512 h 900"/>
                <a:gd name="T104" fmla="*/ 706 w 867"/>
                <a:gd name="T105" fmla="*/ 438 h 900"/>
                <a:gd name="T106" fmla="*/ 695 w 867"/>
                <a:gd name="T107" fmla="*/ 302 h 900"/>
                <a:gd name="T108" fmla="*/ 628 w 867"/>
                <a:gd name="T109" fmla="*/ 306 h 900"/>
                <a:gd name="T110" fmla="*/ 616 w 867"/>
                <a:gd name="T111" fmla="*/ 258 h 900"/>
                <a:gd name="T112" fmla="*/ 630 w 867"/>
                <a:gd name="T113" fmla="*/ 210 h 900"/>
                <a:gd name="T114" fmla="*/ 671 w 867"/>
                <a:gd name="T115" fmla="*/ 207 h 900"/>
                <a:gd name="T116" fmla="*/ 752 w 867"/>
                <a:gd name="T117" fmla="*/ 207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67" h="900">
                  <a:moveTo>
                    <a:pt x="762" y="165"/>
                  </a:moveTo>
                  <a:lnTo>
                    <a:pt x="756" y="139"/>
                  </a:lnTo>
                  <a:lnTo>
                    <a:pt x="734" y="133"/>
                  </a:lnTo>
                  <a:lnTo>
                    <a:pt x="695" y="156"/>
                  </a:lnTo>
                  <a:lnTo>
                    <a:pt x="671" y="142"/>
                  </a:lnTo>
                  <a:lnTo>
                    <a:pt x="671" y="110"/>
                  </a:lnTo>
                  <a:lnTo>
                    <a:pt x="658" y="96"/>
                  </a:lnTo>
                  <a:lnTo>
                    <a:pt x="658" y="78"/>
                  </a:lnTo>
                  <a:lnTo>
                    <a:pt x="623" y="72"/>
                  </a:lnTo>
                  <a:lnTo>
                    <a:pt x="616" y="80"/>
                  </a:lnTo>
                  <a:lnTo>
                    <a:pt x="621" y="105"/>
                  </a:lnTo>
                  <a:lnTo>
                    <a:pt x="591" y="117"/>
                  </a:lnTo>
                  <a:lnTo>
                    <a:pt x="585" y="134"/>
                  </a:lnTo>
                  <a:lnTo>
                    <a:pt x="591" y="157"/>
                  </a:lnTo>
                  <a:lnTo>
                    <a:pt x="528" y="229"/>
                  </a:lnTo>
                  <a:lnTo>
                    <a:pt x="540" y="313"/>
                  </a:lnTo>
                  <a:lnTo>
                    <a:pt x="510" y="337"/>
                  </a:lnTo>
                  <a:lnTo>
                    <a:pt x="497" y="322"/>
                  </a:lnTo>
                  <a:lnTo>
                    <a:pt x="437" y="357"/>
                  </a:lnTo>
                  <a:lnTo>
                    <a:pt x="416" y="345"/>
                  </a:lnTo>
                  <a:lnTo>
                    <a:pt x="329" y="180"/>
                  </a:lnTo>
                  <a:lnTo>
                    <a:pt x="296" y="156"/>
                  </a:lnTo>
                  <a:lnTo>
                    <a:pt x="268" y="147"/>
                  </a:lnTo>
                  <a:lnTo>
                    <a:pt x="255" y="124"/>
                  </a:lnTo>
                  <a:lnTo>
                    <a:pt x="271" y="100"/>
                  </a:lnTo>
                  <a:lnTo>
                    <a:pt x="245" y="80"/>
                  </a:lnTo>
                  <a:lnTo>
                    <a:pt x="217" y="105"/>
                  </a:lnTo>
                  <a:lnTo>
                    <a:pt x="188" y="110"/>
                  </a:lnTo>
                  <a:lnTo>
                    <a:pt x="167" y="22"/>
                  </a:lnTo>
                  <a:lnTo>
                    <a:pt x="163" y="0"/>
                  </a:lnTo>
                  <a:lnTo>
                    <a:pt x="133" y="37"/>
                  </a:lnTo>
                  <a:lnTo>
                    <a:pt x="121" y="44"/>
                  </a:lnTo>
                  <a:lnTo>
                    <a:pt x="122" y="100"/>
                  </a:lnTo>
                  <a:lnTo>
                    <a:pt x="116" y="112"/>
                  </a:lnTo>
                  <a:lnTo>
                    <a:pt x="100" y="112"/>
                  </a:lnTo>
                  <a:lnTo>
                    <a:pt x="88" y="100"/>
                  </a:lnTo>
                  <a:lnTo>
                    <a:pt x="73" y="117"/>
                  </a:lnTo>
                  <a:lnTo>
                    <a:pt x="88" y="182"/>
                  </a:lnTo>
                  <a:lnTo>
                    <a:pt x="105" y="182"/>
                  </a:lnTo>
                  <a:lnTo>
                    <a:pt x="121" y="192"/>
                  </a:lnTo>
                  <a:lnTo>
                    <a:pt x="125" y="231"/>
                  </a:lnTo>
                  <a:lnTo>
                    <a:pt x="117" y="367"/>
                  </a:lnTo>
                  <a:lnTo>
                    <a:pt x="25" y="451"/>
                  </a:lnTo>
                  <a:lnTo>
                    <a:pt x="20" y="482"/>
                  </a:lnTo>
                  <a:lnTo>
                    <a:pt x="2" y="496"/>
                  </a:lnTo>
                  <a:lnTo>
                    <a:pt x="0" y="514"/>
                  </a:lnTo>
                  <a:lnTo>
                    <a:pt x="15" y="553"/>
                  </a:lnTo>
                  <a:lnTo>
                    <a:pt x="2" y="583"/>
                  </a:lnTo>
                  <a:lnTo>
                    <a:pt x="10" y="585"/>
                  </a:lnTo>
                  <a:lnTo>
                    <a:pt x="57" y="572"/>
                  </a:lnTo>
                  <a:lnTo>
                    <a:pt x="122" y="571"/>
                  </a:lnTo>
                  <a:lnTo>
                    <a:pt x="116" y="597"/>
                  </a:lnTo>
                  <a:lnTo>
                    <a:pt x="127" y="622"/>
                  </a:lnTo>
                  <a:lnTo>
                    <a:pt x="133" y="660"/>
                  </a:lnTo>
                  <a:lnTo>
                    <a:pt x="140" y="672"/>
                  </a:lnTo>
                  <a:lnTo>
                    <a:pt x="179" y="672"/>
                  </a:lnTo>
                  <a:lnTo>
                    <a:pt x="197" y="684"/>
                  </a:lnTo>
                  <a:lnTo>
                    <a:pt x="177" y="709"/>
                  </a:lnTo>
                  <a:lnTo>
                    <a:pt x="175" y="740"/>
                  </a:lnTo>
                  <a:lnTo>
                    <a:pt x="160" y="775"/>
                  </a:lnTo>
                  <a:lnTo>
                    <a:pt x="170" y="788"/>
                  </a:lnTo>
                  <a:lnTo>
                    <a:pt x="195" y="790"/>
                  </a:lnTo>
                  <a:lnTo>
                    <a:pt x="236" y="806"/>
                  </a:lnTo>
                  <a:lnTo>
                    <a:pt x="230" y="820"/>
                  </a:lnTo>
                  <a:lnTo>
                    <a:pt x="257" y="861"/>
                  </a:lnTo>
                  <a:lnTo>
                    <a:pt x="297" y="861"/>
                  </a:lnTo>
                  <a:lnTo>
                    <a:pt x="347" y="831"/>
                  </a:lnTo>
                  <a:lnTo>
                    <a:pt x="361" y="841"/>
                  </a:lnTo>
                  <a:lnTo>
                    <a:pt x="361" y="856"/>
                  </a:lnTo>
                  <a:lnTo>
                    <a:pt x="368" y="882"/>
                  </a:lnTo>
                  <a:lnTo>
                    <a:pt x="381" y="894"/>
                  </a:lnTo>
                  <a:lnTo>
                    <a:pt x="409" y="891"/>
                  </a:lnTo>
                  <a:lnTo>
                    <a:pt x="418" y="899"/>
                  </a:lnTo>
                  <a:lnTo>
                    <a:pt x="428" y="886"/>
                  </a:lnTo>
                  <a:lnTo>
                    <a:pt x="428" y="848"/>
                  </a:lnTo>
                  <a:lnTo>
                    <a:pt x="410" y="775"/>
                  </a:lnTo>
                  <a:lnTo>
                    <a:pt x="423" y="756"/>
                  </a:lnTo>
                  <a:lnTo>
                    <a:pt x="465" y="756"/>
                  </a:lnTo>
                  <a:lnTo>
                    <a:pt x="474" y="756"/>
                  </a:lnTo>
                  <a:lnTo>
                    <a:pt x="497" y="728"/>
                  </a:lnTo>
                  <a:lnTo>
                    <a:pt x="555" y="745"/>
                  </a:lnTo>
                  <a:lnTo>
                    <a:pt x="578" y="726"/>
                  </a:lnTo>
                  <a:lnTo>
                    <a:pt x="591" y="738"/>
                  </a:lnTo>
                  <a:lnTo>
                    <a:pt x="616" y="721"/>
                  </a:lnTo>
                  <a:lnTo>
                    <a:pt x="640" y="745"/>
                  </a:lnTo>
                  <a:lnTo>
                    <a:pt x="647" y="745"/>
                  </a:lnTo>
                  <a:lnTo>
                    <a:pt x="656" y="733"/>
                  </a:lnTo>
                  <a:lnTo>
                    <a:pt x="676" y="714"/>
                  </a:lnTo>
                  <a:lnTo>
                    <a:pt x="683" y="721"/>
                  </a:lnTo>
                  <a:lnTo>
                    <a:pt x="713" y="716"/>
                  </a:lnTo>
                  <a:lnTo>
                    <a:pt x="738" y="693"/>
                  </a:lnTo>
                  <a:lnTo>
                    <a:pt x="762" y="660"/>
                  </a:lnTo>
                  <a:lnTo>
                    <a:pt x="792" y="655"/>
                  </a:lnTo>
                  <a:lnTo>
                    <a:pt x="809" y="672"/>
                  </a:lnTo>
                  <a:lnTo>
                    <a:pt x="821" y="637"/>
                  </a:lnTo>
                  <a:lnTo>
                    <a:pt x="846" y="636"/>
                  </a:lnTo>
                  <a:lnTo>
                    <a:pt x="856" y="627"/>
                  </a:lnTo>
                  <a:lnTo>
                    <a:pt x="866" y="595"/>
                  </a:lnTo>
                  <a:lnTo>
                    <a:pt x="854" y="578"/>
                  </a:lnTo>
                  <a:lnTo>
                    <a:pt x="771" y="561"/>
                  </a:lnTo>
                  <a:lnTo>
                    <a:pt x="756" y="538"/>
                  </a:lnTo>
                  <a:lnTo>
                    <a:pt x="734" y="538"/>
                  </a:lnTo>
                  <a:lnTo>
                    <a:pt x="708" y="538"/>
                  </a:lnTo>
                  <a:lnTo>
                    <a:pt x="694" y="512"/>
                  </a:lnTo>
                  <a:lnTo>
                    <a:pt x="694" y="496"/>
                  </a:lnTo>
                  <a:lnTo>
                    <a:pt x="706" y="438"/>
                  </a:lnTo>
                  <a:lnTo>
                    <a:pt x="671" y="405"/>
                  </a:lnTo>
                  <a:lnTo>
                    <a:pt x="695" y="302"/>
                  </a:lnTo>
                  <a:lnTo>
                    <a:pt x="681" y="288"/>
                  </a:lnTo>
                  <a:lnTo>
                    <a:pt x="628" y="306"/>
                  </a:lnTo>
                  <a:lnTo>
                    <a:pt x="616" y="283"/>
                  </a:lnTo>
                  <a:lnTo>
                    <a:pt x="616" y="258"/>
                  </a:lnTo>
                  <a:lnTo>
                    <a:pt x="603" y="246"/>
                  </a:lnTo>
                  <a:lnTo>
                    <a:pt x="630" y="210"/>
                  </a:lnTo>
                  <a:lnTo>
                    <a:pt x="658" y="219"/>
                  </a:lnTo>
                  <a:lnTo>
                    <a:pt x="671" y="207"/>
                  </a:lnTo>
                  <a:lnTo>
                    <a:pt x="725" y="214"/>
                  </a:lnTo>
                  <a:lnTo>
                    <a:pt x="752" y="207"/>
                  </a:lnTo>
                  <a:lnTo>
                    <a:pt x="762" y="165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Freeform 10"/>
            <p:cNvSpPr>
              <a:spLocks/>
            </p:cNvSpPr>
            <p:nvPr/>
          </p:nvSpPr>
          <p:spPr bwMode="auto">
            <a:xfrm>
              <a:off x="5031773" y="4603849"/>
              <a:ext cx="493712" cy="673100"/>
            </a:xfrm>
            <a:custGeom>
              <a:avLst/>
              <a:gdLst>
                <a:gd name="T0" fmla="*/ 9 w 449"/>
                <a:gd name="T1" fmla="*/ 138 h 630"/>
                <a:gd name="T2" fmla="*/ 38 w 449"/>
                <a:gd name="T3" fmla="*/ 194 h 630"/>
                <a:gd name="T4" fmla="*/ 40 w 449"/>
                <a:gd name="T5" fmla="*/ 223 h 630"/>
                <a:gd name="T6" fmla="*/ 27 w 449"/>
                <a:gd name="T7" fmla="*/ 253 h 630"/>
                <a:gd name="T8" fmla="*/ 4 w 449"/>
                <a:gd name="T9" fmla="*/ 270 h 630"/>
                <a:gd name="T10" fmla="*/ 0 w 449"/>
                <a:gd name="T11" fmla="*/ 322 h 630"/>
                <a:gd name="T12" fmla="*/ 7 w 449"/>
                <a:gd name="T13" fmla="*/ 331 h 630"/>
                <a:gd name="T14" fmla="*/ 19 w 449"/>
                <a:gd name="T15" fmla="*/ 326 h 630"/>
                <a:gd name="T16" fmla="*/ 27 w 449"/>
                <a:gd name="T17" fmla="*/ 331 h 630"/>
                <a:gd name="T18" fmla="*/ 27 w 449"/>
                <a:gd name="T19" fmla="*/ 366 h 630"/>
                <a:gd name="T20" fmla="*/ 40 w 449"/>
                <a:gd name="T21" fmla="*/ 405 h 630"/>
                <a:gd name="T22" fmla="*/ 58 w 449"/>
                <a:gd name="T23" fmla="*/ 412 h 630"/>
                <a:gd name="T24" fmla="*/ 61 w 449"/>
                <a:gd name="T25" fmla="*/ 471 h 630"/>
                <a:gd name="T26" fmla="*/ 50 w 449"/>
                <a:gd name="T27" fmla="*/ 510 h 630"/>
                <a:gd name="T28" fmla="*/ 61 w 449"/>
                <a:gd name="T29" fmla="*/ 528 h 630"/>
                <a:gd name="T30" fmla="*/ 81 w 449"/>
                <a:gd name="T31" fmla="*/ 547 h 630"/>
                <a:gd name="T32" fmla="*/ 126 w 449"/>
                <a:gd name="T33" fmla="*/ 535 h 630"/>
                <a:gd name="T34" fmla="*/ 136 w 449"/>
                <a:gd name="T35" fmla="*/ 553 h 630"/>
                <a:gd name="T36" fmla="*/ 120 w 449"/>
                <a:gd name="T37" fmla="*/ 572 h 630"/>
                <a:gd name="T38" fmla="*/ 97 w 449"/>
                <a:gd name="T39" fmla="*/ 608 h 630"/>
                <a:gd name="T40" fmla="*/ 97 w 449"/>
                <a:gd name="T41" fmla="*/ 618 h 630"/>
                <a:gd name="T42" fmla="*/ 112 w 449"/>
                <a:gd name="T43" fmla="*/ 629 h 630"/>
                <a:gd name="T44" fmla="*/ 209 w 449"/>
                <a:gd name="T45" fmla="*/ 588 h 630"/>
                <a:gd name="T46" fmla="*/ 244 w 449"/>
                <a:gd name="T47" fmla="*/ 608 h 630"/>
                <a:gd name="T48" fmla="*/ 253 w 449"/>
                <a:gd name="T49" fmla="*/ 598 h 630"/>
                <a:gd name="T50" fmla="*/ 244 w 449"/>
                <a:gd name="T51" fmla="*/ 576 h 630"/>
                <a:gd name="T52" fmla="*/ 246 w 449"/>
                <a:gd name="T53" fmla="*/ 562 h 630"/>
                <a:gd name="T54" fmla="*/ 261 w 449"/>
                <a:gd name="T55" fmla="*/ 472 h 630"/>
                <a:gd name="T56" fmla="*/ 275 w 449"/>
                <a:gd name="T57" fmla="*/ 452 h 630"/>
                <a:gd name="T58" fmla="*/ 282 w 449"/>
                <a:gd name="T59" fmla="*/ 427 h 630"/>
                <a:gd name="T60" fmla="*/ 299 w 449"/>
                <a:gd name="T61" fmla="*/ 390 h 630"/>
                <a:gd name="T62" fmla="*/ 289 w 449"/>
                <a:gd name="T63" fmla="*/ 375 h 630"/>
                <a:gd name="T64" fmla="*/ 292 w 449"/>
                <a:gd name="T65" fmla="*/ 344 h 630"/>
                <a:gd name="T66" fmla="*/ 334 w 449"/>
                <a:gd name="T67" fmla="*/ 296 h 630"/>
                <a:gd name="T68" fmla="*/ 333 w 449"/>
                <a:gd name="T69" fmla="*/ 264 h 630"/>
                <a:gd name="T70" fmla="*/ 358 w 449"/>
                <a:gd name="T71" fmla="*/ 218 h 630"/>
                <a:gd name="T72" fmla="*/ 385 w 449"/>
                <a:gd name="T73" fmla="*/ 226 h 630"/>
                <a:gd name="T74" fmla="*/ 438 w 449"/>
                <a:gd name="T75" fmla="*/ 186 h 630"/>
                <a:gd name="T76" fmla="*/ 448 w 449"/>
                <a:gd name="T77" fmla="*/ 166 h 630"/>
                <a:gd name="T78" fmla="*/ 414 w 449"/>
                <a:gd name="T79" fmla="*/ 103 h 630"/>
                <a:gd name="T80" fmla="*/ 392 w 449"/>
                <a:gd name="T81" fmla="*/ 70 h 630"/>
                <a:gd name="T82" fmla="*/ 408 w 449"/>
                <a:gd name="T83" fmla="*/ 56 h 630"/>
                <a:gd name="T84" fmla="*/ 388 w 449"/>
                <a:gd name="T85" fmla="*/ 37 h 630"/>
                <a:gd name="T86" fmla="*/ 336 w 449"/>
                <a:gd name="T87" fmla="*/ 37 h 630"/>
                <a:gd name="T88" fmla="*/ 315 w 449"/>
                <a:gd name="T89" fmla="*/ 12 h 630"/>
                <a:gd name="T90" fmla="*/ 273 w 449"/>
                <a:gd name="T91" fmla="*/ 54 h 630"/>
                <a:gd name="T92" fmla="*/ 258 w 449"/>
                <a:gd name="T93" fmla="*/ 46 h 630"/>
                <a:gd name="T94" fmla="*/ 275 w 449"/>
                <a:gd name="T95" fmla="*/ 14 h 630"/>
                <a:gd name="T96" fmla="*/ 273 w 449"/>
                <a:gd name="T97" fmla="*/ 4 h 630"/>
                <a:gd name="T98" fmla="*/ 258 w 449"/>
                <a:gd name="T99" fmla="*/ 0 h 630"/>
                <a:gd name="T100" fmla="*/ 209 w 449"/>
                <a:gd name="T101" fmla="*/ 27 h 630"/>
                <a:gd name="T102" fmla="*/ 171 w 449"/>
                <a:gd name="T103" fmla="*/ 39 h 630"/>
                <a:gd name="T104" fmla="*/ 138 w 449"/>
                <a:gd name="T105" fmla="*/ 37 h 630"/>
                <a:gd name="T106" fmla="*/ 70 w 449"/>
                <a:gd name="T107" fmla="*/ 100 h 630"/>
                <a:gd name="T108" fmla="*/ 34 w 449"/>
                <a:gd name="T109" fmla="*/ 112 h 630"/>
                <a:gd name="T110" fmla="*/ 9 w 449"/>
                <a:gd name="T111" fmla="*/ 138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49" h="630">
                  <a:moveTo>
                    <a:pt x="9" y="138"/>
                  </a:moveTo>
                  <a:lnTo>
                    <a:pt x="38" y="194"/>
                  </a:lnTo>
                  <a:lnTo>
                    <a:pt x="40" y="223"/>
                  </a:lnTo>
                  <a:lnTo>
                    <a:pt x="27" y="253"/>
                  </a:lnTo>
                  <a:lnTo>
                    <a:pt x="4" y="270"/>
                  </a:lnTo>
                  <a:lnTo>
                    <a:pt x="0" y="322"/>
                  </a:lnTo>
                  <a:lnTo>
                    <a:pt x="7" y="331"/>
                  </a:lnTo>
                  <a:lnTo>
                    <a:pt x="19" y="326"/>
                  </a:lnTo>
                  <a:lnTo>
                    <a:pt x="27" y="331"/>
                  </a:lnTo>
                  <a:lnTo>
                    <a:pt x="27" y="366"/>
                  </a:lnTo>
                  <a:lnTo>
                    <a:pt x="40" y="405"/>
                  </a:lnTo>
                  <a:lnTo>
                    <a:pt x="58" y="412"/>
                  </a:lnTo>
                  <a:lnTo>
                    <a:pt x="61" y="471"/>
                  </a:lnTo>
                  <a:lnTo>
                    <a:pt x="50" y="510"/>
                  </a:lnTo>
                  <a:lnTo>
                    <a:pt x="61" y="528"/>
                  </a:lnTo>
                  <a:lnTo>
                    <a:pt x="81" y="547"/>
                  </a:lnTo>
                  <a:lnTo>
                    <a:pt x="126" y="535"/>
                  </a:lnTo>
                  <a:lnTo>
                    <a:pt x="136" y="553"/>
                  </a:lnTo>
                  <a:lnTo>
                    <a:pt x="120" y="572"/>
                  </a:lnTo>
                  <a:lnTo>
                    <a:pt x="97" y="608"/>
                  </a:lnTo>
                  <a:lnTo>
                    <a:pt x="97" y="618"/>
                  </a:lnTo>
                  <a:lnTo>
                    <a:pt x="112" y="629"/>
                  </a:lnTo>
                  <a:lnTo>
                    <a:pt x="209" y="588"/>
                  </a:lnTo>
                  <a:lnTo>
                    <a:pt x="244" y="608"/>
                  </a:lnTo>
                  <a:lnTo>
                    <a:pt x="253" y="598"/>
                  </a:lnTo>
                  <a:lnTo>
                    <a:pt x="244" y="576"/>
                  </a:lnTo>
                  <a:lnTo>
                    <a:pt x="246" y="562"/>
                  </a:lnTo>
                  <a:lnTo>
                    <a:pt x="261" y="472"/>
                  </a:lnTo>
                  <a:lnTo>
                    <a:pt x="275" y="452"/>
                  </a:lnTo>
                  <a:lnTo>
                    <a:pt x="282" y="427"/>
                  </a:lnTo>
                  <a:lnTo>
                    <a:pt x="299" y="390"/>
                  </a:lnTo>
                  <a:lnTo>
                    <a:pt x="289" y="375"/>
                  </a:lnTo>
                  <a:lnTo>
                    <a:pt x="292" y="344"/>
                  </a:lnTo>
                  <a:lnTo>
                    <a:pt x="334" y="296"/>
                  </a:lnTo>
                  <a:lnTo>
                    <a:pt x="333" y="264"/>
                  </a:lnTo>
                  <a:lnTo>
                    <a:pt x="358" y="218"/>
                  </a:lnTo>
                  <a:lnTo>
                    <a:pt x="385" y="226"/>
                  </a:lnTo>
                  <a:lnTo>
                    <a:pt x="438" y="186"/>
                  </a:lnTo>
                  <a:lnTo>
                    <a:pt x="448" y="166"/>
                  </a:lnTo>
                  <a:lnTo>
                    <a:pt x="414" y="103"/>
                  </a:lnTo>
                  <a:lnTo>
                    <a:pt x="392" y="70"/>
                  </a:lnTo>
                  <a:lnTo>
                    <a:pt x="408" y="56"/>
                  </a:lnTo>
                  <a:lnTo>
                    <a:pt x="388" y="37"/>
                  </a:lnTo>
                  <a:lnTo>
                    <a:pt x="336" y="37"/>
                  </a:lnTo>
                  <a:lnTo>
                    <a:pt x="315" y="12"/>
                  </a:lnTo>
                  <a:lnTo>
                    <a:pt x="273" y="54"/>
                  </a:lnTo>
                  <a:lnTo>
                    <a:pt x="258" y="46"/>
                  </a:lnTo>
                  <a:lnTo>
                    <a:pt x="275" y="14"/>
                  </a:lnTo>
                  <a:lnTo>
                    <a:pt x="273" y="4"/>
                  </a:lnTo>
                  <a:lnTo>
                    <a:pt x="258" y="0"/>
                  </a:lnTo>
                  <a:lnTo>
                    <a:pt x="209" y="27"/>
                  </a:lnTo>
                  <a:lnTo>
                    <a:pt x="171" y="39"/>
                  </a:lnTo>
                  <a:lnTo>
                    <a:pt x="138" y="37"/>
                  </a:lnTo>
                  <a:lnTo>
                    <a:pt x="70" y="100"/>
                  </a:lnTo>
                  <a:lnTo>
                    <a:pt x="34" y="112"/>
                  </a:lnTo>
                  <a:lnTo>
                    <a:pt x="9" y="138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" name="Freeform 11"/>
            <p:cNvSpPr>
              <a:spLocks/>
            </p:cNvSpPr>
            <p:nvPr/>
          </p:nvSpPr>
          <p:spPr bwMode="auto">
            <a:xfrm>
              <a:off x="3960210" y="4800699"/>
              <a:ext cx="657225" cy="541337"/>
            </a:xfrm>
            <a:custGeom>
              <a:avLst/>
              <a:gdLst>
                <a:gd name="T0" fmla="*/ 163 w 600"/>
                <a:gd name="T1" fmla="*/ 169 h 506"/>
                <a:gd name="T2" fmla="*/ 152 w 600"/>
                <a:gd name="T3" fmla="*/ 210 h 506"/>
                <a:gd name="T4" fmla="*/ 126 w 600"/>
                <a:gd name="T5" fmla="*/ 217 h 506"/>
                <a:gd name="T6" fmla="*/ 70 w 600"/>
                <a:gd name="T7" fmla="*/ 210 h 506"/>
                <a:gd name="T8" fmla="*/ 57 w 600"/>
                <a:gd name="T9" fmla="*/ 222 h 506"/>
                <a:gd name="T10" fmla="*/ 28 w 600"/>
                <a:gd name="T11" fmla="*/ 212 h 506"/>
                <a:gd name="T12" fmla="*/ 0 w 600"/>
                <a:gd name="T13" fmla="*/ 249 h 506"/>
                <a:gd name="T14" fmla="*/ 13 w 600"/>
                <a:gd name="T15" fmla="*/ 261 h 506"/>
                <a:gd name="T16" fmla="*/ 13 w 600"/>
                <a:gd name="T17" fmla="*/ 286 h 506"/>
                <a:gd name="T18" fmla="*/ 26 w 600"/>
                <a:gd name="T19" fmla="*/ 308 h 506"/>
                <a:gd name="T20" fmla="*/ 80 w 600"/>
                <a:gd name="T21" fmla="*/ 291 h 506"/>
                <a:gd name="T22" fmla="*/ 95 w 600"/>
                <a:gd name="T23" fmla="*/ 304 h 506"/>
                <a:gd name="T24" fmla="*/ 70 w 600"/>
                <a:gd name="T25" fmla="*/ 407 h 506"/>
                <a:gd name="T26" fmla="*/ 106 w 600"/>
                <a:gd name="T27" fmla="*/ 439 h 506"/>
                <a:gd name="T28" fmla="*/ 94 w 600"/>
                <a:gd name="T29" fmla="*/ 496 h 506"/>
                <a:gd name="T30" fmla="*/ 130 w 600"/>
                <a:gd name="T31" fmla="*/ 500 h 506"/>
                <a:gd name="T32" fmla="*/ 163 w 600"/>
                <a:gd name="T33" fmla="*/ 467 h 506"/>
                <a:gd name="T34" fmla="*/ 177 w 600"/>
                <a:gd name="T35" fmla="*/ 476 h 506"/>
                <a:gd name="T36" fmla="*/ 246 w 600"/>
                <a:gd name="T37" fmla="*/ 505 h 506"/>
                <a:gd name="T38" fmla="*/ 257 w 600"/>
                <a:gd name="T39" fmla="*/ 496 h 506"/>
                <a:gd name="T40" fmla="*/ 260 w 600"/>
                <a:gd name="T41" fmla="*/ 476 h 506"/>
                <a:gd name="T42" fmla="*/ 274 w 600"/>
                <a:gd name="T43" fmla="*/ 463 h 506"/>
                <a:gd name="T44" fmla="*/ 372 w 600"/>
                <a:gd name="T45" fmla="*/ 402 h 506"/>
                <a:gd name="T46" fmla="*/ 386 w 600"/>
                <a:gd name="T47" fmla="*/ 422 h 506"/>
                <a:gd name="T48" fmla="*/ 448 w 600"/>
                <a:gd name="T49" fmla="*/ 439 h 506"/>
                <a:gd name="T50" fmla="*/ 478 w 600"/>
                <a:gd name="T51" fmla="*/ 397 h 506"/>
                <a:gd name="T52" fmla="*/ 493 w 600"/>
                <a:gd name="T53" fmla="*/ 407 h 506"/>
                <a:gd name="T54" fmla="*/ 517 w 600"/>
                <a:gd name="T55" fmla="*/ 407 h 506"/>
                <a:gd name="T56" fmla="*/ 517 w 600"/>
                <a:gd name="T57" fmla="*/ 395 h 506"/>
                <a:gd name="T58" fmla="*/ 548 w 600"/>
                <a:gd name="T59" fmla="*/ 385 h 506"/>
                <a:gd name="T60" fmla="*/ 548 w 600"/>
                <a:gd name="T61" fmla="*/ 377 h 506"/>
                <a:gd name="T62" fmla="*/ 559 w 600"/>
                <a:gd name="T63" fmla="*/ 364 h 506"/>
                <a:gd name="T64" fmla="*/ 566 w 600"/>
                <a:gd name="T65" fmla="*/ 366 h 506"/>
                <a:gd name="T66" fmla="*/ 599 w 600"/>
                <a:gd name="T67" fmla="*/ 337 h 506"/>
                <a:gd name="T68" fmla="*/ 571 w 600"/>
                <a:gd name="T69" fmla="*/ 293 h 506"/>
                <a:gd name="T70" fmla="*/ 585 w 600"/>
                <a:gd name="T71" fmla="*/ 232 h 506"/>
                <a:gd name="T72" fmla="*/ 570 w 600"/>
                <a:gd name="T73" fmla="*/ 212 h 506"/>
                <a:gd name="T74" fmla="*/ 524 w 600"/>
                <a:gd name="T75" fmla="*/ 224 h 506"/>
                <a:gd name="T76" fmla="*/ 519 w 600"/>
                <a:gd name="T77" fmla="*/ 217 h 506"/>
                <a:gd name="T78" fmla="*/ 570 w 600"/>
                <a:gd name="T79" fmla="*/ 164 h 506"/>
                <a:gd name="T80" fmla="*/ 548 w 600"/>
                <a:gd name="T81" fmla="*/ 78 h 506"/>
                <a:gd name="T82" fmla="*/ 514 w 600"/>
                <a:gd name="T83" fmla="*/ 103 h 506"/>
                <a:gd name="T84" fmla="*/ 483 w 600"/>
                <a:gd name="T85" fmla="*/ 74 h 506"/>
                <a:gd name="T86" fmla="*/ 456 w 600"/>
                <a:gd name="T87" fmla="*/ 38 h 506"/>
                <a:gd name="T88" fmla="*/ 452 w 600"/>
                <a:gd name="T89" fmla="*/ 15 h 506"/>
                <a:gd name="T90" fmla="*/ 436 w 600"/>
                <a:gd name="T91" fmla="*/ 10 h 506"/>
                <a:gd name="T92" fmla="*/ 410 w 600"/>
                <a:gd name="T93" fmla="*/ 17 h 506"/>
                <a:gd name="T94" fmla="*/ 372 w 600"/>
                <a:gd name="T95" fmla="*/ 0 h 506"/>
                <a:gd name="T96" fmla="*/ 354 w 600"/>
                <a:gd name="T97" fmla="*/ 41 h 506"/>
                <a:gd name="T98" fmla="*/ 322 w 600"/>
                <a:gd name="T99" fmla="*/ 44 h 506"/>
                <a:gd name="T100" fmla="*/ 298 w 600"/>
                <a:gd name="T101" fmla="*/ 78 h 506"/>
                <a:gd name="T102" fmla="*/ 283 w 600"/>
                <a:gd name="T103" fmla="*/ 71 h 506"/>
                <a:gd name="T104" fmla="*/ 260 w 600"/>
                <a:gd name="T105" fmla="*/ 78 h 506"/>
                <a:gd name="T106" fmla="*/ 225 w 600"/>
                <a:gd name="T107" fmla="*/ 58 h 506"/>
                <a:gd name="T108" fmla="*/ 197 w 600"/>
                <a:gd name="T109" fmla="*/ 90 h 506"/>
                <a:gd name="T110" fmla="*/ 197 w 600"/>
                <a:gd name="T111" fmla="*/ 106 h 506"/>
                <a:gd name="T112" fmla="*/ 252 w 600"/>
                <a:gd name="T113" fmla="*/ 133 h 506"/>
                <a:gd name="T114" fmla="*/ 265 w 600"/>
                <a:gd name="T115" fmla="*/ 156 h 506"/>
                <a:gd name="T116" fmla="*/ 225 w 600"/>
                <a:gd name="T117" fmla="*/ 170 h 506"/>
                <a:gd name="T118" fmla="*/ 163 w 600"/>
                <a:gd name="T119" fmla="*/ 169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00" h="506">
                  <a:moveTo>
                    <a:pt x="163" y="169"/>
                  </a:moveTo>
                  <a:lnTo>
                    <a:pt x="152" y="210"/>
                  </a:lnTo>
                  <a:lnTo>
                    <a:pt x="126" y="217"/>
                  </a:lnTo>
                  <a:lnTo>
                    <a:pt x="70" y="210"/>
                  </a:lnTo>
                  <a:lnTo>
                    <a:pt x="57" y="222"/>
                  </a:lnTo>
                  <a:lnTo>
                    <a:pt x="28" y="212"/>
                  </a:lnTo>
                  <a:lnTo>
                    <a:pt x="0" y="249"/>
                  </a:lnTo>
                  <a:lnTo>
                    <a:pt x="13" y="261"/>
                  </a:lnTo>
                  <a:lnTo>
                    <a:pt x="13" y="286"/>
                  </a:lnTo>
                  <a:lnTo>
                    <a:pt x="26" y="308"/>
                  </a:lnTo>
                  <a:lnTo>
                    <a:pt x="80" y="291"/>
                  </a:lnTo>
                  <a:lnTo>
                    <a:pt x="95" y="304"/>
                  </a:lnTo>
                  <a:lnTo>
                    <a:pt x="70" y="407"/>
                  </a:lnTo>
                  <a:lnTo>
                    <a:pt x="106" y="439"/>
                  </a:lnTo>
                  <a:lnTo>
                    <a:pt x="94" y="496"/>
                  </a:lnTo>
                  <a:lnTo>
                    <a:pt x="130" y="500"/>
                  </a:lnTo>
                  <a:lnTo>
                    <a:pt x="163" y="467"/>
                  </a:lnTo>
                  <a:lnTo>
                    <a:pt x="177" y="476"/>
                  </a:lnTo>
                  <a:lnTo>
                    <a:pt x="246" y="505"/>
                  </a:lnTo>
                  <a:lnTo>
                    <a:pt x="257" y="496"/>
                  </a:lnTo>
                  <a:lnTo>
                    <a:pt x="260" y="476"/>
                  </a:lnTo>
                  <a:lnTo>
                    <a:pt x="274" y="463"/>
                  </a:lnTo>
                  <a:lnTo>
                    <a:pt x="372" y="402"/>
                  </a:lnTo>
                  <a:lnTo>
                    <a:pt x="386" y="422"/>
                  </a:lnTo>
                  <a:lnTo>
                    <a:pt x="448" y="439"/>
                  </a:lnTo>
                  <a:lnTo>
                    <a:pt x="478" y="397"/>
                  </a:lnTo>
                  <a:lnTo>
                    <a:pt x="493" y="407"/>
                  </a:lnTo>
                  <a:lnTo>
                    <a:pt x="517" y="407"/>
                  </a:lnTo>
                  <a:lnTo>
                    <a:pt x="517" y="395"/>
                  </a:lnTo>
                  <a:lnTo>
                    <a:pt x="548" y="385"/>
                  </a:lnTo>
                  <a:lnTo>
                    <a:pt x="548" y="377"/>
                  </a:lnTo>
                  <a:lnTo>
                    <a:pt x="559" y="364"/>
                  </a:lnTo>
                  <a:lnTo>
                    <a:pt x="566" y="366"/>
                  </a:lnTo>
                  <a:lnTo>
                    <a:pt x="599" y="337"/>
                  </a:lnTo>
                  <a:lnTo>
                    <a:pt x="571" y="293"/>
                  </a:lnTo>
                  <a:lnTo>
                    <a:pt x="585" y="232"/>
                  </a:lnTo>
                  <a:lnTo>
                    <a:pt x="570" y="212"/>
                  </a:lnTo>
                  <a:lnTo>
                    <a:pt x="524" y="224"/>
                  </a:lnTo>
                  <a:lnTo>
                    <a:pt x="519" y="217"/>
                  </a:lnTo>
                  <a:lnTo>
                    <a:pt x="570" y="164"/>
                  </a:lnTo>
                  <a:lnTo>
                    <a:pt x="548" y="78"/>
                  </a:lnTo>
                  <a:lnTo>
                    <a:pt x="514" y="103"/>
                  </a:lnTo>
                  <a:lnTo>
                    <a:pt x="483" y="74"/>
                  </a:lnTo>
                  <a:lnTo>
                    <a:pt x="456" y="38"/>
                  </a:lnTo>
                  <a:lnTo>
                    <a:pt x="452" y="15"/>
                  </a:lnTo>
                  <a:lnTo>
                    <a:pt x="436" y="10"/>
                  </a:lnTo>
                  <a:lnTo>
                    <a:pt x="410" y="17"/>
                  </a:lnTo>
                  <a:lnTo>
                    <a:pt x="372" y="0"/>
                  </a:lnTo>
                  <a:lnTo>
                    <a:pt x="354" y="41"/>
                  </a:lnTo>
                  <a:lnTo>
                    <a:pt x="322" y="44"/>
                  </a:lnTo>
                  <a:lnTo>
                    <a:pt x="298" y="78"/>
                  </a:lnTo>
                  <a:lnTo>
                    <a:pt x="283" y="71"/>
                  </a:lnTo>
                  <a:lnTo>
                    <a:pt x="260" y="78"/>
                  </a:lnTo>
                  <a:lnTo>
                    <a:pt x="225" y="58"/>
                  </a:lnTo>
                  <a:lnTo>
                    <a:pt x="197" y="90"/>
                  </a:lnTo>
                  <a:lnTo>
                    <a:pt x="197" y="106"/>
                  </a:lnTo>
                  <a:lnTo>
                    <a:pt x="252" y="133"/>
                  </a:lnTo>
                  <a:lnTo>
                    <a:pt x="265" y="156"/>
                  </a:lnTo>
                  <a:lnTo>
                    <a:pt x="225" y="170"/>
                  </a:lnTo>
                  <a:lnTo>
                    <a:pt x="163" y="169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8" name="Freeform 13"/>
            <p:cNvSpPr>
              <a:spLocks/>
            </p:cNvSpPr>
            <p:nvPr/>
          </p:nvSpPr>
          <p:spPr bwMode="auto">
            <a:xfrm>
              <a:off x="1445610" y="3865661"/>
              <a:ext cx="2035175" cy="1076325"/>
            </a:xfrm>
            <a:custGeom>
              <a:avLst/>
              <a:gdLst>
                <a:gd name="T0" fmla="*/ 1132 w 1863"/>
                <a:gd name="T1" fmla="*/ 958 h 1005"/>
                <a:gd name="T2" fmla="*/ 1161 w 1863"/>
                <a:gd name="T3" fmla="*/ 990 h 1005"/>
                <a:gd name="T4" fmla="*/ 1256 w 1863"/>
                <a:gd name="T5" fmla="*/ 958 h 1005"/>
                <a:gd name="T6" fmla="*/ 1316 w 1863"/>
                <a:gd name="T7" fmla="*/ 915 h 1005"/>
                <a:gd name="T8" fmla="*/ 1386 w 1863"/>
                <a:gd name="T9" fmla="*/ 887 h 1005"/>
                <a:gd name="T10" fmla="*/ 1461 w 1863"/>
                <a:gd name="T11" fmla="*/ 863 h 1005"/>
                <a:gd name="T12" fmla="*/ 1582 w 1863"/>
                <a:gd name="T13" fmla="*/ 843 h 1005"/>
                <a:gd name="T14" fmla="*/ 1584 w 1863"/>
                <a:gd name="T15" fmla="*/ 887 h 1005"/>
                <a:gd name="T16" fmla="*/ 1622 w 1863"/>
                <a:gd name="T17" fmla="*/ 895 h 1005"/>
                <a:gd name="T18" fmla="*/ 1599 w 1863"/>
                <a:gd name="T19" fmla="*/ 951 h 1005"/>
                <a:gd name="T20" fmla="*/ 1622 w 1863"/>
                <a:gd name="T21" fmla="*/ 958 h 1005"/>
                <a:gd name="T22" fmla="*/ 1725 w 1863"/>
                <a:gd name="T23" fmla="*/ 951 h 1005"/>
                <a:gd name="T24" fmla="*/ 1787 w 1863"/>
                <a:gd name="T25" fmla="*/ 971 h 1005"/>
                <a:gd name="T26" fmla="*/ 1815 w 1863"/>
                <a:gd name="T27" fmla="*/ 983 h 1005"/>
                <a:gd name="T28" fmla="*/ 1820 w 1863"/>
                <a:gd name="T29" fmla="*/ 915 h 1005"/>
                <a:gd name="T30" fmla="*/ 1862 w 1863"/>
                <a:gd name="T31" fmla="*/ 870 h 1005"/>
                <a:gd name="T32" fmla="*/ 1829 w 1863"/>
                <a:gd name="T33" fmla="*/ 655 h 1005"/>
                <a:gd name="T34" fmla="*/ 1792 w 1863"/>
                <a:gd name="T35" fmla="*/ 538 h 1005"/>
                <a:gd name="T36" fmla="*/ 1703 w 1863"/>
                <a:gd name="T37" fmla="*/ 495 h 1005"/>
                <a:gd name="T38" fmla="*/ 1647 w 1863"/>
                <a:gd name="T39" fmla="*/ 602 h 1005"/>
                <a:gd name="T40" fmla="*/ 1540 w 1863"/>
                <a:gd name="T41" fmla="*/ 547 h 1005"/>
                <a:gd name="T42" fmla="*/ 1342 w 1863"/>
                <a:gd name="T43" fmla="*/ 475 h 1005"/>
                <a:gd name="T44" fmla="*/ 1260 w 1863"/>
                <a:gd name="T45" fmla="*/ 463 h 1005"/>
                <a:gd name="T46" fmla="*/ 1102 w 1863"/>
                <a:gd name="T47" fmla="*/ 397 h 1005"/>
                <a:gd name="T48" fmla="*/ 1026 w 1863"/>
                <a:gd name="T49" fmla="*/ 214 h 1005"/>
                <a:gd name="T50" fmla="*/ 1055 w 1863"/>
                <a:gd name="T51" fmla="*/ 157 h 1005"/>
                <a:gd name="T52" fmla="*/ 1054 w 1863"/>
                <a:gd name="T53" fmla="*/ 78 h 1005"/>
                <a:gd name="T54" fmla="*/ 1066 w 1863"/>
                <a:gd name="T55" fmla="*/ 39 h 1005"/>
                <a:gd name="T56" fmla="*/ 927 w 1863"/>
                <a:gd name="T57" fmla="*/ 0 h 1005"/>
                <a:gd name="T58" fmla="*/ 827 w 1863"/>
                <a:gd name="T59" fmla="*/ 13 h 1005"/>
                <a:gd name="T60" fmla="*/ 703 w 1863"/>
                <a:gd name="T61" fmla="*/ 54 h 1005"/>
                <a:gd name="T62" fmla="*/ 578 w 1863"/>
                <a:gd name="T63" fmla="*/ 67 h 1005"/>
                <a:gd name="T64" fmla="*/ 494 w 1863"/>
                <a:gd name="T65" fmla="*/ 24 h 1005"/>
                <a:gd name="T66" fmla="*/ 358 w 1863"/>
                <a:gd name="T67" fmla="*/ 49 h 1005"/>
                <a:gd name="T68" fmla="*/ 304 w 1863"/>
                <a:gd name="T69" fmla="*/ 18 h 1005"/>
                <a:gd name="T70" fmla="*/ 202 w 1863"/>
                <a:gd name="T71" fmla="*/ 28 h 1005"/>
                <a:gd name="T72" fmla="*/ 153 w 1863"/>
                <a:gd name="T73" fmla="*/ 94 h 1005"/>
                <a:gd name="T74" fmla="*/ 124 w 1863"/>
                <a:gd name="T75" fmla="*/ 127 h 1005"/>
                <a:gd name="T76" fmla="*/ 89 w 1863"/>
                <a:gd name="T77" fmla="*/ 147 h 1005"/>
                <a:gd name="T78" fmla="*/ 74 w 1863"/>
                <a:gd name="T79" fmla="*/ 172 h 1005"/>
                <a:gd name="T80" fmla="*/ 101 w 1863"/>
                <a:gd name="T81" fmla="*/ 231 h 1005"/>
                <a:gd name="T82" fmla="*/ 94 w 1863"/>
                <a:gd name="T83" fmla="*/ 288 h 1005"/>
                <a:gd name="T84" fmla="*/ 27 w 1863"/>
                <a:gd name="T85" fmla="*/ 267 h 1005"/>
                <a:gd name="T86" fmla="*/ 0 w 1863"/>
                <a:gd name="T87" fmla="*/ 293 h 1005"/>
                <a:gd name="T88" fmla="*/ 17 w 1863"/>
                <a:gd name="T89" fmla="*/ 347 h 1005"/>
                <a:gd name="T90" fmla="*/ 9 w 1863"/>
                <a:gd name="T91" fmla="*/ 397 h 1005"/>
                <a:gd name="T92" fmla="*/ 43 w 1863"/>
                <a:gd name="T93" fmla="*/ 415 h 1005"/>
                <a:gd name="T94" fmla="*/ 124 w 1863"/>
                <a:gd name="T95" fmla="*/ 495 h 1005"/>
                <a:gd name="T96" fmla="*/ 172 w 1863"/>
                <a:gd name="T97" fmla="*/ 565 h 1005"/>
                <a:gd name="T98" fmla="*/ 205 w 1863"/>
                <a:gd name="T99" fmla="*/ 588 h 1005"/>
                <a:gd name="T100" fmla="*/ 261 w 1863"/>
                <a:gd name="T101" fmla="*/ 584 h 1005"/>
                <a:gd name="T102" fmla="*/ 395 w 1863"/>
                <a:gd name="T103" fmla="*/ 730 h 1005"/>
                <a:gd name="T104" fmla="*/ 435 w 1863"/>
                <a:gd name="T105" fmla="*/ 715 h 1005"/>
                <a:gd name="T106" fmla="*/ 447 w 1863"/>
                <a:gd name="T107" fmla="*/ 771 h 1005"/>
                <a:gd name="T108" fmla="*/ 529 w 1863"/>
                <a:gd name="T109" fmla="*/ 805 h 1005"/>
                <a:gd name="T110" fmla="*/ 596 w 1863"/>
                <a:gd name="T111" fmla="*/ 875 h 1005"/>
                <a:gd name="T112" fmla="*/ 608 w 1863"/>
                <a:gd name="T113" fmla="*/ 905 h 1005"/>
                <a:gd name="T114" fmla="*/ 682 w 1863"/>
                <a:gd name="T115" fmla="*/ 903 h 1005"/>
                <a:gd name="T116" fmla="*/ 813 w 1863"/>
                <a:gd name="T117" fmla="*/ 928 h 1005"/>
                <a:gd name="T118" fmla="*/ 872 w 1863"/>
                <a:gd name="T119" fmla="*/ 946 h 1005"/>
                <a:gd name="T120" fmla="*/ 872 w 1863"/>
                <a:gd name="T121" fmla="*/ 1004 h 1005"/>
                <a:gd name="T122" fmla="*/ 984 w 1863"/>
                <a:gd name="T123" fmla="*/ 918 h 1005"/>
                <a:gd name="T124" fmla="*/ 1073 w 1863"/>
                <a:gd name="T125" fmla="*/ 951 h 1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3" h="1005">
                  <a:moveTo>
                    <a:pt x="1073" y="951"/>
                  </a:moveTo>
                  <a:lnTo>
                    <a:pt x="1132" y="958"/>
                  </a:lnTo>
                  <a:lnTo>
                    <a:pt x="1151" y="985"/>
                  </a:lnTo>
                  <a:lnTo>
                    <a:pt x="1161" y="990"/>
                  </a:lnTo>
                  <a:lnTo>
                    <a:pt x="1250" y="973"/>
                  </a:lnTo>
                  <a:lnTo>
                    <a:pt x="1256" y="958"/>
                  </a:lnTo>
                  <a:lnTo>
                    <a:pt x="1272" y="948"/>
                  </a:lnTo>
                  <a:lnTo>
                    <a:pt x="1316" y="915"/>
                  </a:lnTo>
                  <a:lnTo>
                    <a:pt x="1353" y="910"/>
                  </a:lnTo>
                  <a:lnTo>
                    <a:pt x="1386" y="887"/>
                  </a:lnTo>
                  <a:lnTo>
                    <a:pt x="1452" y="850"/>
                  </a:lnTo>
                  <a:lnTo>
                    <a:pt x="1461" y="863"/>
                  </a:lnTo>
                  <a:lnTo>
                    <a:pt x="1510" y="880"/>
                  </a:lnTo>
                  <a:lnTo>
                    <a:pt x="1582" y="843"/>
                  </a:lnTo>
                  <a:lnTo>
                    <a:pt x="1604" y="858"/>
                  </a:lnTo>
                  <a:lnTo>
                    <a:pt x="1584" y="887"/>
                  </a:lnTo>
                  <a:lnTo>
                    <a:pt x="1592" y="895"/>
                  </a:lnTo>
                  <a:lnTo>
                    <a:pt x="1622" y="895"/>
                  </a:lnTo>
                  <a:lnTo>
                    <a:pt x="1624" y="907"/>
                  </a:lnTo>
                  <a:lnTo>
                    <a:pt x="1599" y="951"/>
                  </a:lnTo>
                  <a:lnTo>
                    <a:pt x="1607" y="958"/>
                  </a:lnTo>
                  <a:lnTo>
                    <a:pt x="1622" y="958"/>
                  </a:lnTo>
                  <a:lnTo>
                    <a:pt x="1694" y="978"/>
                  </a:lnTo>
                  <a:lnTo>
                    <a:pt x="1725" y="951"/>
                  </a:lnTo>
                  <a:lnTo>
                    <a:pt x="1772" y="988"/>
                  </a:lnTo>
                  <a:lnTo>
                    <a:pt x="1787" y="971"/>
                  </a:lnTo>
                  <a:lnTo>
                    <a:pt x="1799" y="983"/>
                  </a:lnTo>
                  <a:lnTo>
                    <a:pt x="1815" y="983"/>
                  </a:lnTo>
                  <a:lnTo>
                    <a:pt x="1821" y="971"/>
                  </a:lnTo>
                  <a:lnTo>
                    <a:pt x="1820" y="915"/>
                  </a:lnTo>
                  <a:lnTo>
                    <a:pt x="1832" y="907"/>
                  </a:lnTo>
                  <a:lnTo>
                    <a:pt x="1862" y="870"/>
                  </a:lnTo>
                  <a:lnTo>
                    <a:pt x="1856" y="727"/>
                  </a:lnTo>
                  <a:lnTo>
                    <a:pt x="1829" y="655"/>
                  </a:lnTo>
                  <a:lnTo>
                    <a:pt x="1848" y="641"/>
                  </a:lnTo>
                  <a:lnTo>
                    <a:pt x="1792" y="538"/>
                  </a:lnTo>
                  <a:lnTo>
                    <a:pt x="1722" y="482"/>
                  </a:lnTo>
                  <a:lnTo>
                    <a:pt x="1703" y="495"/>
                  </a:lnTo>
                  <a:lnTo>
                    <a:pt x="1706" y="528"/>
                  </a:lnTo>
                  <a:lnTo>
                    <a:pt x="1647" y="602"/>
                  </a:lnTo>
                  <a:lnTo>
                    <a:pt x="1547" y="584"/>
                  </a:lnTo>
                  <a:lnTo>
                    <a:pt x="1540" y="547"/>
                  </a:lnTo>
                  <a:lnTo>
                    <a:pt x="1478" y="497"/>
                  </a:lnTo>
                  <a:lnTo>
                    <a:pt x="1342" y="475"/>
                  </a:lnTo>
                  <a:lnTo>
                    <a:pt x="1283" y="465"/>
                  </a:lnTo>
                  <a:lnTo>
                    <a:pt x="1260" y="463"/>
                  </a:lnTo>
                  <a:lnTo>
                    <a:pt x="1209" y="420"/>
                  </a:lnTo>
                  <a:lnTo>
                    <a:pt x="1102" y="397"/>
                  </a:lnTo>
                  <a:lnTo>
                    <a:pt x="1028" y="253"/>
                  </a:lnTo>
                  <a:lnTo>
                    <a:pt x="1026" y="214"/>
                  </a:lnTo>
                  <a:lnTo>
                    <a:pt x="1055" y="201"/>
                  </a:lnTo>
                  <a:lnTo>
                    <a:pt x="1055" y="157"/>
                  </a:lnTo>
                  <a:lnTo>
                    <a:pt x="1078" y="103"/>
                  </a:lnTo>
                  <a:lnTo>
                    <a:pt x="1054" y="78"/>
                  </a:lnTo>
                  <a:lnTo>
                    <a:pt x="1085" y="51"/>
                  </a:lnTo>
                  <a:lnTo>
                    <a:pt x="1066" y="39"/>
                  </a:lnTo>
                  <a:lnTo>
                    <a:pt x="1016" y="39"/>
                  </a:lnTo>
                  <a:lnTo>
                    <a:pt x="927" y="0"/>
                  </a:lnTo>
                  <a:lnTo>
                    <a:pt x="872" y="0"/>
                  </a:lnTo>
                  <a:lnTo>
                    <a:pt x="827" y="13"/>
                  </a:lnTo>
                  <a:lnTo>
                    <a:pt x="778" y="13"/>
                  </a:lnTo>
                  <a:lnTo>
                    <a:pt x="703" y="54"/>
                  </a:lnTo>
                  <a:lnTo>
                    <a:pt x="640" y="46"/>
                  </a:lnTo>
                  <a:lnTo>
                    <a:pt x="578" y="67"/>
                  </a:lnTo>
                  <a:lnTo>
                    <a:pt x="526" y="51"/>
                  </a:lnTo>
                  <a:lnTo>
                    <a:pt x="494" y="24"/>
                  </a:lnTo>
                  <a:lnTo>
                    <a:pt x="413" y="13"/>
                  </a:lnTo>
                  <a:lnTo>
                    <a:pt x="358" y="49"/>
                  </a:lnTo>
                  <a:lnTo>
                    <a:pt x="328" y="37"/>
                  </a:lnTo>
                  <a:lnTo>
                    <a:pt x="304" y="18"/>
                  </a:lnTo>
                  <a:lnTo>
                    <a:pt x="244" y="1"/>
                  </a:lnTo>
                  <a:lnTo>
                    <a:pt x="202" y="28"/>
                  </a:lnTo>
                  <a:lnTo>
                    <a:pt x="184" y="76"/>
                  </a:lnTo>
                  <a:lnTo>
                    <a:pt x="153" y="94"/>
                  </a:lnTo>
                  <a:lnTo>
                    <a:pt x="146" y="120"/>
                  </a:lnTo>
                  <a:lnTo>
                    <a:pt x="124" y="127"/>
                  </a:lnTo>
                  <a:lnTo>
                    <a:pt x="99" y="124"/>
                  </a:lnTo>
                  <a:lnTo>
                    <a:pt x="89" y="147"/>
                  </a:lnTo>
                  <a:lnTo>
                    <a:pt x="83" y="175"/>
                  </a:lnTo>
                  <a:lnTo>
                    <a:pt x="74" y="172"/>
                  </a:lnTo>
                  <a:lnTo>
                    <a:pt x="71" y="201"/>
                  </a:lnTo>
                  <a:lnTo>
                    <a:pt x="101" y="231"/>
                  </a:lnTo>
                  <a:lnTo>
                    <a:pt x="104" y="273"/>
                  </a:lnTo>
                  <a:lnTo>
                    <a:pt x="94" y="288"/>
                  </a:lnTo>
                  <a:lnTo>
                    <a:pt x="49" y="293"/>
                  </a:lnTo>
                  <a:lnTo>
                    <a:pt x="27" y="267"/>
                  </a:lnTo>
                  <a:lnTo>
                    <a:pt x="4" y="273"/>
                  </a:lnTo>
                  <a:lnTo>
                    <a:pt x="0" y="293"/>
                  </a:lnTo>
                  <a:lnTo>
                    <a:pt x="11" y="323"/>
                  </a:lnTo>
                  <a:lnTo>
                    <a:pt x="17" y="347"/>
                  </a:lnTo>
                  <a:lnTo>
                    <a:pt x="17" y="374"/>
                  </a:lnTo>
                  <a:lnTo>
                    <a:pt x="9" y="397"/>
                  </a:lnTo>
                  <a:lnTo>
                    <a:pt x="11" y="411"/>
                  </a:lnTo>
                  <a:lnTo>
                    <a:pt x="43" y="415"/>
                  </a:lnTo>
                  <a:lnTo>
                    <a:pt x="57" y="441"/>
                  </a:lnTo>
                  <a:lnTo>
                    <a:pt x="124" y="495"/>
                  </a:lnTo>
                  <a:lnTo>
                    <a:pt x="124" y="510"/>
                  </a:lnTo>
                  <a:lnTo>
                    <a:pt x="172" y="565"/>
                  </a:lnTo>
                  <a:lnTo>
                    <a:pt x="189" y="584"/>
                  </a:lnTo>
                  <a:lnTo>
                    <a:pt x="205" y="588"/>
                  </a:lnTo>
                  <a:lnTo>
                    <a:pt x="233" y="559"/>
                  </a:lnTo>
                  <a:lnTo>
                    <a:pt x="261" y="584"/>
                  </a:lnTo>
                  <a:lnTo>
                    <a:pt x="375" y="679"/>
                  </a:lnTo>
                  <a:lnTo>
                    <a:pt x="395" y="730"/>
                  </a:lnTo>
                  <a:lnTo>
                    <a:pt x="421" y="730"/>
                  </a:lnTo>
                  <a:lnTo>
                    <a:pt x="435" y="715"/>
                  </a:lnTo>
                  <a:lnTo>
                    <a:pt x="447" y="727"/>
                  </a:lnTo>
                  <a:lnTo>
                    <a:pt x="447" y="771"/>
                  </a:lnTo>
                  <a:lnTo>
                    <a:pt x="513" y="808"/>
                  </a:lnTo>
                  <a:lnTo>
                    <a:pt x="529" y="805"/>
                  </a:lnTo>
                  <a:lnTo>
                    <a:pt x="538" y="843"/>
                  </a:lnTo>
                  <a:lnTo>
                    <a:pt x="596" y="875"/>
                  </a:lnTo>
                  <a:lnTo>
                    <a:pt x="596" y="898"/>
                  </a:lnTo>
                  <a:lnTo>
                    <a:pt x="608" y="905"/>
                  </a:lnTo>
                  <a:lnTo>
                    <a:pt x="657" y="903"/>
                  </a:lnTo>
                  <a:lnTo>
                    <a:pt x="682" y="903"/>
                  </a:lnTo>
                  <a:lnTo>
                    <a:pt x="724" y="931"/>
                  </a:lnTo>
                  <a:lnTo>
                    <a:pt x="813" y="928"/>
                  </a:lnTo>
                  <a:lnTo>
                    <a:pt x="860" y="927"/>
                  </a:lnTo>
                  <a:lnTo>
                    <a:pt x="872" y="946"/>
                  </a:lnTo>
                  <a:lnTo>
                    <a:pt x="860" y="988"/>
                  </a:lnTo>
                  <a:lnTo>
                    <a:pt x="872" y="1004"/>
                  </a:lnTo>
                  <a:lnTo>
                    <a:pt x="922" y="961"/>
                  </a:lnTo>
                  <a:lnTo>
                    <a:pt x="984" y="918"/>
                  </a:lnTo>
                  <a:lnTo>
                    <a:pt x="1028" y="923"/>
                  </a:lnTo>
                  <a:lnTo>
                    <a:pt x="1073" y="951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9" name="Freeform 14"/>
            <p:cNvSpPr>
              <a:spLocks/>
            </p:cNvSpPr>
            <p:nvPr/>
          </p:nvSpPr>
          <p:spPr bwMode="auto">
            <a:xfrm>
              <a:off x="4607910" y="3921224"/>
              <a:ext cx="633413" cy="542925"/>
            </a:xfrm>
            <a:custGeom>
              <a:avLst/>
              <a:gdLst>
                <a:gd name="T0" fmla="*/ 67 w 580"/>
                <a:gd name="T1" fmla="*/ 352 h 507"/>
                <a:gd name="T2" fmla="*/ 151 w 580"/>
                <a:gd name="T3" fmla="*/ 423 h 507"/>
                <a:gd name="T4" fmla="*/ 220 w 580"/>
                <a:gd name="T5" fmla="*/ 437 h 507"/>
                <a:gd name="T6" fmla="*/ 282 w 580"/>
                <a:gd name="T7" fmla="*/ 430 h 507"/>
                <a:gd name="T8" fmla="*/ 303 w 580"/>
                <a:gd name="T9" fmla="*/ 437 h 507"/>
                <a:gd name="T10" fmla="*/ 326 w 580"/>
                <a:gd name="T11" fmla="*/ 425 h 507"/>
                <a:gd name="T12" fmla="*/ 340 w 580"/>
                <a:gd name="T13" fmla="*/ 443 h 507"/>
                <a:gd name="T14" fmla="*/ 347 w 580"/>
                <a:gd name="T15" fmla="*/ 465 h 507"/>
                <a:gd name="T16" fmla="*/ 378 w 580"/>
                <a:gd name="T17" fmla="*/ 480 h 507"/>
                <a:gd name="T18" fmla="*/ 418 w 580"/>
                <a:gd name="T19" fmla="*/ 480 h 507"/>
                <a:gd name="T20" fmla="*/ 448 w 580"/>
                <a:gd name="T21" fmla="*/ 506 h 507"/>
                <a:gd name="T22" fmla="*/ 475 w 580"/>
                <a:gd name="T23" fmla="*/ 494 h 507"/>
                <a:gd name="T24" fmla="*/ 496 w 580"/>
                <a:gd name="T25" fmla="*/ 506 h 507"/>
                <a:gd name="T26" fmla="*/ 513 w 580"/>
                <a:gd name="T27" fmla="*/ 471 h 507"/>
                <a:gd name="T28" fmla="*/ 538 w 580"/>
                <a:gd name="T29" fmla="*/ 460 h 507"/>
                <a:gd name="T30" fmla="*/ 543 w 580"/>
                <a:gd name="T31" fmla="*/ 432 h 507"/>
                <a:gd name="T32" fmla="*/ 533 w 580"/>
                <a:gd name="T33" fmla="*/ 382 h 507"/>
                <a:gd name="T34" fmla="*/ 529 w 580"/>
                <a:gd name="T35" fmla="*/ 378 h 507"/>
                <a:gd name="T36" fmla="*/ 503 w 580"/>
                <a:gd name="T37" fmla="*/ 405 h 507"/>
                <a:gd name="T38" fmla="*/ 465 w 580"/>
                <a:gd name="T39" fmla="*/ 374 h 507"/>
                <a:gd name="T40" fmla="*/ 437 w 580"/>
                <a:gd name="T41" fmla="*/ 340 h 507"/>
                <a:gd name="T42" fmla="*/ 465 w 580"/>
                <a:gd name="T43" fmla="*/ 320 h 507"/>
                <a:gd name="T44" fmla="*/ 474 w 580"/>
                <a:gd name="T45" fmla="*/ 286 h 507"/>
                <a:gd name="T46" fmla="*/ 490 w 580"/>
                <a:gd name="T47" fmla="*/ 274 h 507"/>
                <a:gd name="T48" fmla="*/ 489 w 580"/>
                <a:gd name="T49" fmla="*/ 227 h 507"/>
                <a:gd name="T50" fmla="*/ 501 w 580"/>
                <a:gd name="T51" fmla="*/ 217 h 507"/>
                <a:gd name="T52" fmla="*/ 524 w 580"/>
                <a:gd name="T53" fmla="*/ 235 h 507"/>
                <a:gd name="T54" fmla="*/ 538 w 580"/>
                <a:gd name="T55" fmla="*/ 254 h 507"/>
                <a:gd name="T56" fmla="*/ 569 w 580"/>
                <a:gd name="T57" fmla="*/ 235 h 507"/>
                <a:gd name="T58" fmla="*/ 579 w 580"/>
                <a:gd name="T59" fmla="*/ 223 h 507"/>
                <a:gd name="T60" fmla="*/ 574 w 580"/>
                <a:gd name="T61" fmla="*/ 199 h 507"/>
                <a:gd name="T62" fmla="*/ 538 w 580"/>
                <a:gd name="T63" fmla="*/ 181 h 507"/>
                <a:gd name="T64" fmla="*/ 530 w 580"/>
                <a:gd name="T65" fmla="*/ 155 h 507"/>
                <a:gd name="T66" fmla="*/ 469 w 580"/>
                <a:gd name="T67" fmla="*/ 164 h 507"/>
                <a:gd name="T68" fmla="*/ 428 w 580"/>
                <a:gd name="T69" fmla="*/ 131 h 507"/>
                <a:gd name="T70" fmla="*/ 410 w 580"/>
                <a:gd name="T71" fmla="*/ 127 h 507"/>
                <a:gd name="T72" fmla="*/ 410 w 580"/>
                <a:gd name="T73" fmla="*/ 103 h 507"/>
                <a:gd name="T74" fmla="*/ 498 w 580"/>
                <a:gd name="T75" fmla="*/ 9 h 507"/>
                <a:gd name="T76" fmla="*/ 465 w 580"/>
                <a:gd name="T77" fmla="*/ 17 h 507"/>
                <a:gd name="T78" fmla="*/ 445 w 580"/>
                <a:gd name="T79" fmla="*/ 28 h 507"/>
                <a:gd name="T80" fmla="*/ 437 w 580"/>
                <a:gd name="T81" fmla="*/ 17 h 507"/>
                <a:gd name="T82" fmla="*/ 437 w 580"/>
                <a:gd name="T83" fmla="*/ 4 h 507"/>
                <a:gd name="T84" fmla="*/ 423 w 580"/>
                <a:gd name="T85" fmla="*/ 0 h 507"/>
                <a:gd name="T86" fmla="*/ 383 w 580"/>
                <a:gd name="T87" fmla="*/ 14 h 507"/>
                <a:gd name="T88" fmla="*/ 282 w 580"/>
                <a:gd name="T89" fmla="*/ 2 h 507"/>
                <a:gd name="T90" fmla="*/ 277 w 580"/>
                <a:gd name="T91" fmla="*/ 82 h 507"/>
                <a:gd name="T92" fmla="*/ 230 w 580"/>
                <a:gd name="T93" fmla="*/ 121 h 507"/>
                <a:gd name="T94" fmla="*/ 163 w 580"/>
                <a:gd name="T95" fmla="*/ 131 h 507"/>
                <a:gd name="T96" fmla="*/ 72 w 580"/>
                <a:gd name="T97" fmla="*/ 190 h 507"/>
                <a:gd name="T98" fmla="*/ 0 w 580"/>
                <a:gd name="T99" fmla="*/ 211 h 507"/>
                <a:gd name="T100" fmla="*/ 0 w 580"/>
                <a:gd name="T101" fmla="*/ 223 h 507"/>
                <a:gd name="T102" fmla="*/ 67 w 580"/>
                <a:gd name="T103" fmla="*/ 322 h 507"/>
                <a:gd name="T104" fmla="*/ 67 w 580"/>
                <a:gd name="T105" fmla="*/ 352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80" h="507">
                  <a:moveTo>
                    <a:pt x="67" y="352"/>
                  </a:moveTo>
                  <a:lnTo>
                    <a:pt x="151" y="423"/>
                  </a:lnTo>
                  <a:lnTo>
                    <a:pt x="220" y="437"/>
                  </a:lnTo>
                  <a:lnTo>
                    <a:pt x="282" y="430"/>
                  </a:lnTo>
                  <a:lnTo>
                    <a:pt x="303" y="437"/>
                  </a:lnTo>
                  <a:lnTo>
                    <a:pt x="326" y="425"/>
                  </a:lnTo>
                  <a:lnTo>
                    <a:pt x="340" y="443"/>
                  </a:lnTo>
                  <a:lnTo>
                    <a:pt x="347" y="465"/>
                  </a:lnTo>
                  <a:lnTo>
                    <a:pt x="378" y="480"/>
                  </a:lnTo>
                  <a:lnTo>
                    <a:pt x="418" y="480"/>
                  </a:lnTo>
                  <a:lnTo>
                    <a:pt x="448" y="506"/>
                  </a:lnTo>
                  <a:lnTo>
                    <a:pt x="475" y="494"/>
                  </a:lnTo>
                  <a:lnTo>
                    <a:pt x="496" y="506"/>
                  </a:lnTo>
                  <a:lnTo>
                    <a:pt x="513" y="471"/>
                  </a:lnTo>
                  <a:lnTo>
                    <a:pt x="538" y="460"/>
                  </a:lnTo>
                  <a:lnTo>
                    <a:pt x="543" y="432"/>
                  </a:lnTo>
                  <a:lnTo>
                    <a:pt x="533" y="382"/>
                  </a:lnTo>
                  <a:lnTo>
                    <a:pt x="529" y="378"/>
                  </a:lnTo>
                  <a:lnTo>
                    <a:pt x="503" y="405"/>
                  </a:lnTo>
                  <a:lnTo>
                    <a:pt x="465" y="374"/>
                  </a:lnTo>
                  <a:lnTo>
                    <a:pt x="437" y="340"/>
                  </a:lnTo>
                  <a:lnTo>
                    <a:pt x="465" y="320"/>
                  </a:lnTo>
                  <a:lnTo>
                    <a:pt x="474" y="286"/>
                  </a:lnTo>
                  <a:lnTo>
                    <a:pt x="490" y="274"/>
                  </a:lnTo>
                  <a:lnTo>
                    <a:pt x="489" y="227"/>
                  </a:lnTo>
                  <a:lnTo>
                    <a:pt x="501" y="217"/>
                  </a:lnTo>
                  <a:lnTo>
                    <a:pt x="524" y="235"/>
                  </a:lnTo>
                  <a:lnTo>
                    <a:pt x="538" y="254"/>
                  </a:lnTo>
                  <a:lnTo>
                    <a:pt x="569" y="235"/>
                  </a:lnTo>
                  <a:lnTo>
                    <a:pt x="579" y="223"/>
                  </a:lnTo>
                  <a:lnTo>
                    <a:pt x="574" y="199"/>
                  </a:lnTo>
                  <a:lnTo>
                    <a:pt x="538" y="181"/>
                  </a:lnTo>
                  <a:lnTo>
                    <a:pt x="530" y="155"/>
                  </a:lnTo>
                  <a:lnTo>
                    <a:pt x="469" y="164"/>
                  </a:lnTo>
                  <a:lnTo>
                    <a:pt x="428" y="131"/>
                  </a:lnTo>
                  <a:lnTo>
                    <a:pt x="410" y="127"/>
                  </a:lnTo>
                  <a:lnTo>
                    <a:pt x="410" y="103"/>
                  </a:lnTo>
                  <a:lnTo>
                    <a:pt x="498" y="9"/>
                  </a:lnTo>
                  <a:lnTo>
                    <a:pt x="465" y="17"/>
                  </a:lnTo>
                  <a:lnTo>
                    <a:pt x="445" y="28"/>
                  </a:lnTo>
                  <a:lnTo>
                    <a:pt x="437" y="17"/>
                  </a:lnTo>
                  <a:lnTo>
                    <a:pt x="437" y="4"/>
                  </a:lnTo>
                  <a:lnTo>
                    <a:pt x="423" y="0"/>
                  </a:lnTo>
                  <a:lnTo>
                    <a:pt x="383" y="14"/>
                  </a:lnTo>
                  <a:lnTo>
                    <a:pt x="282" y="2"/>
                  </a:lnTo>
                  <a:lnTo>
                    <a:pt x="277" y="82"/>
                  </a:lnTo>
                  <a:lnTo>
                    <a:pt x="230" y="121"/>
                  </a:lnTo>
                  <a:lnTo>
                    <a:pt x="163" y="131"/>
                  </a:lnTo>
                  <a:lnTo>
                    <a:pt x="72" y="190"/>
                  </a:lnTo>
                  <a:lnTo>
                    <a:pt x="0" y="211"/>
                  </a:lnTo>
                  <a:lnTo>
                    <a:pt x="0" y="223"/>
                  </a:lnTo>
                  <a:lnTo>
                    <a:pt x="67" y="322"/>
                  </a:lnTo>
                  <a:lnTo>
                    <a:pt x="67" y="352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0" name="Freeform 15"/>
            <p:cNvSpPr>
              <a:spLocks/>
            </p:cNvSpPr>
            <p:nvPr/>
          </p:nvSpPr>
          <p:spPr bwMode="auto">
            <a:xfrm>
              <a:off x="2571148" y="3594199"/>
              <a:ext cx="1317625" cy="915987"/>
            </a:xfrm>
            <a:custGeom>
              <a:avLst/>
              <a:gdLst>
                <a:gd name="T0" fmla="*/ 98 w 1202"/>
                <a:gd name="T1" fmla="*/ 320 h 856"/>
                <a:gd name="T2" fmla="*/ 154 w 1202"/>
                <a:gd name="T3" fmla="*/ 281 h 856"/>
                <a:gd name="T4" fmla="*/ 129 w 1202"/>
                <a:gd name="T5" fmla="*/ 266 h 856"/>
                <a:gd name="T6" fmla="*/ 166 w 1202"/>
                <a:gd name="T7" fmla="*/ 232 h 856"/>
                <a:gd name="T8" fmla="*/ 122 w 1202"/>
                <a:gd name="T9" fmla="*/ 140 h 856"/>
                <a:gd name="T10" fmla="*/ 149 w 1202"/>
                <a:gd name="T11" fmla="*/ 56 h 856"/>
                <a:gd name="T12" fmla="*/ 392 w 1202"/>
                <a:gd name="T13" fmla="*/ 0 h 856"/>
                <a:gd name="T14" fmla="*/ 539 w 1202"/>
                <a:gd name="T15" fmla="*/ 31 h 856"/>
                <a:gd name="T16" fmla="*/ 623 w 1202"/>
                <a:gd name="T17" fmla="*/ 80 h 856"/>
                <a:gd name="T18" fmla="*/ 705 w 1202"/>
                <a:gd name="T19" fmla="*/ 49 h 856"/>
                <a:gd name="T20" fmla="*/ 811 w 1202"/>
                <a:gd name="T21" fmla="*/ 37 h 856"/>
                <a:gd name="T22" fmla="*/ 944 w 1202"/>
                <a:gd name="T23" fmla="*/ 73 h 856"/>
                <a:gd name="T24" fmla="*/ 1028 w 1202"/>
                <a:gd name="T25" fmla="*/ 169 h 856"/>
                <a:gd name="T26" fmla="*/ 1103 w 1202"/>
                <a:gd name="T27" fmla="*/ 197 h 856"/>
                <a:gd name="T28" fmla="*/ 1175 w 1202"/>
                <a:gd name="T29" fmla="*/ 329 h 856"/>
                <a:gd name="T30" fmla="*/ 1193 w 1202"/>
                <a:gd name="T31" fmla="*/ 423 h 856"/>
                <a:gd name="T32" fmla="*/ 1154 w 1202"/>
                <a:gd name="T33" fmla="*/ 484 h 856"/>
                <a:gd name="T34" fmla="*/ 1108 w 1202"/>
                <a:gd name="T35" fmla="*/ 526 h 856"/>
                <a:gd name="T36" fmla="*/ 1088 w 1202"/>
                <a:gd name="T37" fmla="*/ 587 h 856"/>
                <a:gd name="T38" fmla="*/ 1037 w 1202"/>
                <a:gd name="T39" fmla="*/ 557 h 856"/>
                <a:gd name="T40" fmla="*/ 1040 w 1202"/>
                <a:gd name="T41" fmla="*/ 601 h 856"/>
                <a:gd name="T42" fmla="*/ 1117 w 1202"/>
                <a:gd name="T43" fmla="*/ 643 h 856"/>
                <a:gd name="T44" fmla="*/ 1156 w 1202"/>
                <a:gd name="T45" fmla="*/ 663 h 856"/>
                <a:gd name="T46" fmla="*/ 1141 w 1202"/>
                <a:gd name="T47" fmla="*/ 700 h 856"/>
                <a:gd name="T48" fmla="*/ 1088 w 1202"/>
                <a:gd name="T49" fmla="*/ 713 h 856"/>
                <a:gd name="T50" fmla="*/ 1033 w 1202"/>
                <a:gd name="T51" fmla="*/ 703 h 856"/>
                <a:gd name="T52" fmla="*/ 1023 w 1202"/>
                <a:gd name="T53" fmla="*/ 753 h 856"/>
                <a:gd name="T54" fmla="*/ 934 w 1202"/>
                <a:gd name="T55" fmla="*/ 709 h 856"/>
                <a:gd name="T56" fmla="*/ 880 w 1202"/>
                <a:gd name="T57" fmla="*/ 699 h 856"/>
                <a:gd name="T58" fmla="*/ 711 w 1202"/>
                <a:gd name="T59" fmla="*/ 694 h 856"/>
                <a:gd name="T60" fmla="*/ 695 w 1202"/>
                <a:gd name="T61" fmla="*/ 735 h 856"/>
                <a:gd name="T62" fmla="*/ 677 w 1202"/>
                <a:gd name="T63" fmla="*/ 780 h 856"/>
                <a:gd name="T64" fmla="*/ 519 w 1202"/>
                <a:gd name="T65" fmla="*/ 835 h 856"/>
                <a:gd name="T66" fmla="*/ 451 w 1202"/>
                <a:gd name="T67" fmla="*/ 749 h 856"/>
                <a:gd name="T68" fmla="*/ 256 w 1202"/>
                <a:gd name="T69" fmla="*/ 718 h 856"/>
                <a:gd name="T70" fmla="*/ 182 w 1202"/>
                <a:gd name="T71" fmla="*/ 672 h 856"/>
                <a:gd name="T72" fmla="*/ 1 w 1202"/>
                <a:gd name="T73" fmla="*/ 506 h 856"/>
                <a:gd name="T74" fmla="*/ 28 w 1202"/>
                <a:gd name="T75" fmla="*/ 454 h 856"/>
                <a:gd name="T76" fmla="*/ 51 w 1202"/>
                <a:gd name="T77" fmla="*/ 356 h 856"/>
                <a:gd name="T78" fmla="*/ 58 w 1202"/>
                <a:gd name="T79" fmla="*/ 304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02" h="856">
                  <a:moveTo>
                    <a:pt x="58" y="304"/>
                  </a:moveTo>
                  <a:lnTo>
                    <a:pt x="98" y="320"/>
                  </a:lnTo>
                  <a:lnTo>
                    <a:pt x="164" y="294"/>
                  </a:lnTo>
                  <a:lnTo>
                    <a:pt x="154" y="281"/>
                  </a:lnTo>
                  <a:lnTo>
                    <a:pt x="136" y="281"/>
                  </a:lnTo>
                  <a:lnTo>
                    <a:pt x="129" y="266"/>
                  </a:lnTo>
                  <a:lnTo>
                    <a:pt x="134" y="248"/>
                  </a:lnTo>
                  <a:lnTo>
                    <a:pt x="166" y="232"/>
                  </a:lnTo>
                  <a:lnTo>
                    <a:pt x="189" y="197"/>
                  </a:lnTo>
                  <a:lnTo>
                    <a:pt x="122" y="140"/>
                  </a:lnTo>
                  <a:lnTo>
                    <a:pt x="117" y="80"/>
                  </a:lnTo>
                  <a:lnTo>
                    <a:pt x="149" y="56"/>
                  </a:lnTo>
                  <a:lnTo>
                    <a:pt x="376" y="11"/>
                  </a:lnTo>
                  <a:lnTo>
                    <a:pt x="392" y="0"/>
                  </a:lnTo>
                  <a:lnTo>
                    <a:pt x="425" y="4"/>
                  </a:lnTo>
                  <a:lnTo>
                    <a:pt x="539" y="31"/>
                  </a:lnTo>
                  <a:lnTo>
                    <a:pt x="573" y="51"/>
                  </a:lnTo>
                  <a:lnTo>
                    <a:pt x="623" y="80"/>
                  </a:lnTo>
                  <a:lnTo>
                    <a:pt x="656" y="77"/>
                  </a:lnTo>
                  <a:lnTo>
                    <a:pt x="705" y="49"/>
                  </a:lnTo>
                  <a:lnTo>
                    <a:pt x="769" y="58"/>
                  </a:lnTo>
                  <a:lnTo>
                    <a:pt x="811" y="37"/>
                  </a:lnTo>
                  <a:lnTo>
                    <a:pt x="897" y="89"/>
                  </a:lnTo>
                  <a:lnTo>
                    <a:pt x="944" y="73"/>
                  </a:lnTo>
                  <a:lnTo>
                    <a:pt x="968" y="131"/>
                  </a:lnTo>
                  <a:lnTo>
                    <a:pt x="1028" y="169"/>
                  </a:lnTo>
                  <a:lnTo>
                    <a:pt x="1072" y="208"/>
                  </a:lnTo>
                  <a:lnTo>
                    <a:pt x="1103" y="197"/>
                  </a:lnTo>
                  <a:lnTo>
                    <a:pt x="1163" y="277"/>
                  </a:lnTo>
                  <a:lnTo>
                    <a:pt x="1175" y="329"/>
                  </a:lnTo>
                  <a:lnTo>
                    <a:pt x="1201" y="360"/>
                  </a:lnTo>
                  <a:lnTo>
                    <a:pt x="1193" y="423"/>
                  </a:lnTo>
                  <a:lnTo>
                    <a:pt x="1144" y="459"/>
                  </a:lnTo>
                  <a:lnTo>
                    <a:pt x="1154" y="484"/>
                  </a:lnTo>
                  <a:lnTo>
                    <a:pt x="1135" y="503"/>
                  </a:lnTo>
                  <a:lnTo>
                    <a:pt x="1108" y="526"/>
                  </a:lnTo>
                  <a:lnTo>
                    <a:pt x="1108" y="568"/>
                  </a:lnTo>
                  <a:lnTo>
                    <a:pt x="1088" y="587"/>
                  </a:lnTo>
                  <a:lnTo>
                    <a:pt x="1060" y="577"/>
                  </a:lnTo>
                  <a:lnTo>
                    <a:pt x="1037" y="557"/>
                  </a:lnTo>
                  <a:lnTo>
                    <a:pt x="1025" y="580"/>
                  </a:lnTo>
                  <a:lnTo>
                    <a:pt x="1040" y="601"/>
                  </a:lnTo>
                  <a:lnTo>
                    <a:pt x="1081" y="606"/>
                  </a:lnTo>
                  <a:lnTo>
                    <a:pt x="1117" y="643"/>
                  </a:lnTo>
                  <a:lnTo>
                    <a:pt x="1139" y="643"/>
                  </a:lnTo>
                  <a:lnTo>
                    <a:pt x="1156" y="663"/>
                  </a:lnTo>
                  <a:lnTo>
                    <a:pt x="1141" y="699"/>
                  </a:lnTo>
                  <a:lnTo>
                    <a:pt x="1141" y="700"/>
                  </a:lnTo>
                  <a:lnTo>
                    <a:pt x="1108" y="699"/>
                  </a:lnTo>
                  <a:lnTo>
                    <a:pt x="1088" y="713"/>
                  </a:lnTo>
                  <a:lnTo>
                    <a:pt x="1072" y="687"/>
                  </a:lnTo>
                  <a:lnTo>
                    <a:pt x="1033" y="703"/>
                  </a:lnTo>
                  <a:lnTo>
                    <a:pt x="1023" y="723"/>
                  </a:lnTo>
                  <a:lnTo>
                    <a:pt x="1023" y="753"/>
                  </a:lnTo>
                  <a:lnTo>
                    <a:pt x="985" y="759"/>
                  </a:lnTo>
                  <a:lnTo>
                    <a:pt x="934" y="709"/>
                  </a:lnTo>
                  <a:lnTo>
                    <a:pt x="919" y="685"/>
                  </a:lnTo>
                  <a:lnTo>
                    <a:pt x="880" y="699"/>
                  </a:lnTo>
                  <a:lnTo>
                    <a:pt x="813" y="677"/>
                  </a:lnTo>
                  <a:lnTo>
                    <a:pt x="711" y="694"/>
                  </a:lnTo>
                  <a:lnTo>
                    <a:pt x="705" y="703"/>
                  </a:lnTo>
                  <a:lnTo>
                    <a:pt x="695" y="735"/>
                  </a:lnTo>
                  <a:lnTo>
                    <a:pt x="675" y="748"/>
                  </a:lnTo>
                  <a:lnTo>
                    <a:pt x="677" y="780"/>
                  </a:lnTo>
                  <a:lnTo>
                    <a:pt x="619" y="855"/>
                  </a:lnTo>
                  <a:lnTo>
                    <a:pt x="519" y="835"/>
                  </a:lnTo>
                  <a:lnTo>
                    <a:pt x="512" y="798"/>
                  </a:lnTo>
                  <a:lnTo>
                    <a:pt x="451" y="749"/>
                  </a:lnTo>
                  <a:lnTo>
                    <a:pt x="314" y="727"/>
                  </a:lnTo>
                  <a:lnTo>
                    <a:pt x="256" y="718"/>
                  </a:lnTo>
                  <a:lnTo>
                    <a:pt x="233" y="715"/>
                  </a:lnTo>
                  <a:lnTo>
                    <a:pt x="182" y="672"/>
                  </a:lnTo>
                  <a:lnTo>
                    <a:pt x="76" y="648"/>
                  </a:lnTo>
                  <a:lnTo>
                    <a:pt x="1" y="506"/>
                  </a:lnTo>
                  <a:lnTo>
                    <a:pt x="0" y="467"/>
                  </a:lnTo>
                  <a:lnTo>
                    <a:pt x="28" y="454"/>
                  </a:lnTo>
                  <a:lnTo>
                    <a:pt x="28" y="410"/>
                  </a:lnTo>
                  <a:lnTo>
                    <a:pt x="51" y="356"/>
                  </a:lnTo>
                  <a:lnTo>
                    <a:pt x="27" y="330"/>
                  </a:lnTo>
                  <a:lnTo>
                    <a:pt x="58" y="304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1" name="Freeform 16"/>
            <p:cNvSpPr>
              <a:spLocks/>
            </p:cNvSpPr>
            <p:nvPr/>
          </p:nvSpPr>
          <p:spPr bwMode="auto">
            <a:xfrm>
              <a:off x="4036410" y="3618011"/>
              <a:ext cx="271463" cy="474663"/>
            </a:xfrm>
            <a:custGeom>
              <a:avLst/>
              <a:gdLst>
                <a:gd name="T0" fmla="*/ 232 w 252"/>
                <a:gd name="T1" fmla="*/ 247 h 443"/>
                <a:gd name="T2" fmla="*/ 236 w 252"/>
                <a:gd name="T3" fmla="*/ 200 h 443"/>
                <a:gd name="T4" fmla="*/ 251 w 252"/>
                <a:gd name="T5" fmla="*/ 178 h 443"/>
                <a:gd name="T6" fmla="*/ 246 w 252"/>
                <a:gd name="T7" fmla="*/ 156 h 443"/>
                <a:gd name="T8" fmla="*/ 165 w 252"/>
                <a:gd name="T9" fmla="*/ 127 h 443"/>
                <a:gd name="T10" fmla="*/ 174 w 252"/>
                <a:gd name="T11" fmla="*/ 96 h 443"/>
                <a:gd name="T12" fmla="*/ 196 w 252"/>
                <a:gd name="T13" fmla="*/ 61 h 443"/>
                <a:gd name="T14" fmla="*/ 181 w 252"/>
                <a:gd name="T15" fmla="*/ 7 h 443"/>
                <a:gd name="T16" fmla="*/ 174 w 252"/>
                <a:gd name="T17" fmla="*/ 0 h 443"/>
                <a:gd name="T18" fmla="*/ 124 w 252"/>
                <a:gd name="T19" fmla="*/ 34 h 443"/>
                <a:gd name="T20" fmla="*/ 102 w 252"/>
                <a:gd name="T21" fmla="*/ 111 h 443"/>
                <a:gd name="T22" fmla="*/ 91 w 252"/>
                <a:gd name="T23" fmla="*/ 165 h 443"/>
                <a:gd name="T24" fmla="*/ 52 w 252"/>
                <a:gd name="T25" fmla="*/ 200 h 443"/>
                <a:gd name="T26" fmla="*/ 28 w 252"/>
                <a:gd name="T27" fmla="*/ 210 h 443"/>
                <a:gd name="T28" fmla="*/ 0 w 252"/>
                <a:gd name="T29" fmla="*/ 214 h 443"/>
                <a:gd name="T30" fmla="*/ 63 w 252"/>
                <a:gd name="T31" fmla="*/ 299 h 443"/>
                <a:gd name="T32" fmla="*/ 80 w 252"/>
                <a:gd name="T33" fmla="*/ 356 h 443"/>
                <a:gd name="T34" fmla="*/ 72 w 252"/>
                <a:gd name="T35" fmla="*/ 389 h 443"/>
                <a:gd name="T36" fmla="*/ 115 w 252"/>
                <a:gd name="T37" fmla="*/ 413 h 443"/>
                <a:gd name="T38" fmla="*/ 115 w 252"/>
                <a:gd name="T39" fmla="*/ 429 h 443"/>
                <a:gd name="T40" fmla="*/ 156 w 252"/>
                <a:gd name="T41" fmla="*/ 442 h 443"/>
                <a:gd name="T42" fmla="*/ 169 w 252"/>
                <a:gd name="T43" fmla="*/ 442 h 443"/>
                <a:gd name="T44" fmla="*/ 169 w 252"/>
                <a:gd name="T45" fmla="*/ 408 h 443"/>
                <a:gd name="T46" fmla="*/ 200 w 252"/>
                <a:gd name="T47" fmla="*/ 402 h 443"/>
                <a:gd name="T48" fmla="*/ 210 w 252"/>
                <a:gd name="T49" fmla="*/ 361 h 443"/>
                <a:gd name="T50" fmla="*/ 186 w 252"/>
                <a:gd name="T51" fmla="*/ 344 h 443"/>
                <a:gd name="T52" fmla="*/ 169 w 252"/>
                <a:gd name="T53" fmla="*/ 327 h 443"/>
                <a:gd name="T54" fmla="*/ 176 w 252"/>
                <a:gd name="T55" fmla="*/ 251 h 443"/>
                <a:gd name="T56" fmla="*/ 192 w 252"/>
                <a:gd name="T57" fmla="*/ 239 h 443"/>
                <a:gd name="T58" fmla="*/ 223 w 252"/>
                <a:gd name="T59" fmla="*/ 252 h 443"/>
                <a:gd name="T60" fmla="*/ 232 w 252"/>
                <a:gd name="T61" fmla="*/ 247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2" h="443">
                  <a:moveTo>
                    <a:pt x="232" y="247"/>
                  </a:moveTo>
                  <a:lnTo>
                    <a:pt x="236" y="200"/>
                  </a:lnTo>
                  <a:lnTo>
                    <a:pt x="251" y="178"/>
                  </a:lnTo>
                  <a:lnTo>
                    <a:pt x="246" y="156"/>
                  </a:lnTo>
                  <a:lnTo>
                    <a:pt x="165" y="127"/>
                  </a:lnTo>
                  <a:lnTo>
                    <a:pt x="174" y="96"/>
                  </a:lnTo>
                  <a:lnTo>
                    <a:pt x="196" y="61"/>
                  </a:lnTo>
                  <a:lnTo>
                    <a:pt x="181" y="7"/>
                  </a:lnTo>
                  <a:lnTo>
                    <a:pt x="174" y="0"/>
                  </a:lnTo>
                  <a:lnTo>
                    <a:pt x="124" y="34"/>
                  </a:lnTo>
                  <a:lnTo>
                    <a:pt x="102" y="111"/>
                  </a:lnTo>
                  <a:lnTo>
                    <a:pt x="91" y="165"/>
                  </a:lnTo>
                  <a:lnTo>
                    <a:pt x="52" y="200"/>
                  </a:lnTo>
                  <a:lnTo>
                    <a:pt x="28" y="210"/>
                  </a:lnTo>
                  <a:lnTo>
                    <a:pt x="0" y="214"/>
                  </a:lnTo>
                  <a:lnTo>
                    <a:pt x="63" y="299"/>
                  </a:lnTo>
                  <a:lnTo>
                    <a:pt x="80" y="356"/>
                  </a:lnTo>
                  <a:lnTo>
                    <a:pt x="72" y="389"/>
                  </a:lnTo>
                  <a:lnTo>
                    <a:pt x="115" y="413"/>
                  </a:lnTo>
                  <a:lnTo>
                    <a:pt x="115" y="429"/>
                  </a:lnTo>
                  <a:lnTo>
                    <a:pt x="156" y="442"/>
                  </a:lnTo>
                  <a:lnTo>
                    <a:pt x="169" y="442"/>
                  </a:lnTo>
                  <a:lnTo>
                    <a:pt x="169" y="408"/>
                  </a:lnTo>
                  <a:lnTo>
                    <a:pt x="200" y="402"/>
                  </a:lnTo>
                  <a:lnTo>
                    <a:pt x="210" y="361"/>
                  </a:lnTo>
                  <a:lnTo>
                    <a:pt x="186" y="344"/>
                  </a:lnTo>
                  <a:lnTo>
                    <a:pt x="169" y="327"/>
                  </a:lnTo>
                  <a:lnTo>
                    <a:pt x="176" y="251"/>
                  </a:lnTo>
                  <a:lnTo>
                    <a:pt x="192" y="239"/>
                  </a:lnTo>
                  <a:lnTo>
                    <a:pt x="223" y="252"/>
                  </a:lnTo>
                  <a:lnTo>
                    <a:pt x="232" y="247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2" name="Freeform 17"/>
            <p:cNvSpPr>
              <a:spLocks/>
            </p:cNvSpPr>
            <p:nvPr/>
          </p:nvSpPr>
          <p:spPr bwMode="auto">
            <a:xfrm>
              <a:off x="4861910" y="3148111"/>
              <a:ext cx="557213" cy="785813"/>
            </a:xfrm>
            <a:custGeom>
              <a:avLst/>
              <a:gdLst>
                <a:gd name="T0" fmla="*/ 201 w 507"/>
                <a:gd name="T1" fmla="*/ 710 h 733"/>
                <a:gd name="T2" fmla="*/ 243 w 507"/>
                <a:gd name="T3" fmla="*/ 572 h 733"/>
                <a:gd name="T4" fmla="*/ 336 w 507"/>
                <a:gd name="T5" fmla="*/ 514 h 733"/>
                <a:gd name="T6" fmla="*/ 359 w 507"/>
                <a:gd name="T7" fmla="*/ 457 h 733"/>
                <a:gd name="T8" fmla="*/ 317 w 507"/>
                <a:gd name="T9" fmla="*/ 434 h 733"/>
                <a:gd name="T10" fmla="*/ 268 w 507"/>
                <a:gd name="T11" fmla="*/ 411 h 733"/>
                <a:gd name="T12" fmla="*/ 242 w 507"/>
                <a:gd name="T13" fmla="*/ 340 h 733"/>
                <a:gd name="T14" fmla="*/ 195 w 507"/>
                <a:gd name="T15" fmla="*/ 346 h 733"/>
                <a:gd name="T16" fmla="*/ 146 w 507"/>
                <a:gd name="T17" fmla="*/ 334 h 733"/>
                <a:gd name="T18" fmla="*/ 183 w 507"/>
                <a:gd name="T19" fmla="*/ 261 h 733"/>
                <a:gd name="T20" fmla="*/ 221 w 507"/>
                <a:gd name="T21" fmla="*/ 186 h 733"/>
                <a:gd name="T22" fmla="*/ 293 w 507"/>
                <a:gd name="T23" fmla="*/ 216 h 733"/>
                <a:gd name="T24" fmla="*/ 318 w 507"/>
                <a:gd name="T25" fmla="*/ 266 h 733"/>
                <a:gd name="T26" fmla="*/ 324 w 507"/>
                <a:gd name="T27" fmla="*/ 309 h 733"/>
                <a:gd name="T28" fmla="*/ 364 w 507"/>
                <a:gd name="T29" fmla="*/ 354 h 733"/>
                <a:gd name="T30" fmla="*/ 464 w 507"/>
                <a:gd name="T31" fmla="*/ 326 h 733"/>
                <a:gd name="T32" fmla="*/ 506 w 507"/>
                <a:gd name="T33" fmla="*/ 243 h 733"/>
                <a:gd name="T34" fmla="*/ 455 w 507"/>
                <a:gd name="T35" fmla="*/ 199 h 733"/>
                <a:gd name="T36" fmla="*/ 428 w 507"/>
                <a:gd name="T37" fmla="*/ 128 h 733"/>
                <a:gd name="T38" fmla="*/ 336 w 507"/>
                <a:gd name="T39" fmla="*/ 80 h 733"/>
                <a:gd name="T40" fmla="*/ 286 w 507"/>
                <a:gd name="T41" fmla="*/ 0 h 733"/>
                <a:gd name="T42" fmla="*/ 221 w 507"/>
                <a:gd name="T43" fmla="*/ 46 h 733"/>
                <a:gd name="T44" fmla="*/ 224 w 507"/>
                <a:gd name="T45" fmla="*/ 82 h 733"/>
                <a:gd name="T46" fmla="*/ 163 w 507"/>
                <a:gd name="T47" fmla="*/ 103 h 733"/>
                <a:gd name="T48" fmla="*/ 129 w 507"/>
                <a:gd name="T49" fmla="*/ 112 h 733"/>
                <a:gd name="T50" fmla="*/ 73 w 507"/>
                <a:gd name="T51" fmla="*/ 130 h 733"/>
                <a:gd name="T52" fmla="*/ 58 w 507"/>
                <a:gd name="T53" fmla="*/ 82 h 733"/>
                <a:gd name="T54" fmla="*/ 9 w 507"/>
                <a:gd name="T55" fmla="*/ 150 h 733"/>
                <a:gd name="T56" fmla="*/ 32 w 507"/>
                <a:gd name="T57" fmla="*/ 258 h 733"/>
                <a:gd name="T58" fmla="*/ 58 w 507"/>
                <a:gd name="T59" fmla="*/ 326 h 733"/>
                <a:gd name="T60" fmla="*/ 68 w 507"/>
                <a:gd name="T61" fmla="*/ 406 h 733"/>
                <a:gd name="T62" fmla="*/ 7 w 507"/>
                <a:gd name="T63" fmla="*/ 496 h 733"/>
                <a:gd name="T64" fmla="*/ 65 w 507"/>
                <a:gd name="T65" fmla="*/ 584 h 733"/>
                <a:gd name="T66" fmla="*/ 45 w 507"/>
                <a:gd name="T67" fmla="*/ 644 h 733"/>
                <a:gd name="T68" fmla="*/ 23 w 507"/>
                <a:gd name="T69" fmla="*/ 691 h 733"/>
                <a:gd name="T70" fmla="*/ 143 w 507"/>
                <a:gd name="T71" fmla="*/ 732 h 733"/>
                <a:gd name="T72" fmla="*/ 197 w 507"/>
                <a:gd name="T73" fmla="*/ 722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07" h="733">
                  <a:moveTo>
                    <a:pt x="197" y="722"/>
                  </a:moveTo>
                  <a:lnTo>
                    <a:pt x="201" y="710"/>
                  </a:lnTo>
                  <a:lnTo>
                    <a:pt x="185" y="681"/>
                  </a:lnTo>
                  <a:lnTo>
                    <a:pt x="243" y="572"/>
                  </a:lnTo>
                  <a:lnTo>
                    <a:pt x="297" y="524"/>
                  </a:lnTo>
                  <a:lnTo>
                    <a:pt x="336" y="514"/>
                  </a:lnTo>
                  <a:lnTo>
                    <a:pt x="374" y="466"/>
                  </a:lnTo>
                  <a:lnTo>
                    <a:pt x="359" y="457"/>
                  </a:lnTo>
                  <a:lnTo>
                    <a:pt x="345" y="423"/>
                  </a:lnTo>
                  <a:lnTo>
                    <a:pt x="317" y="434"/>
                  </a:lnTo>
                  <a:lnTo>
                    <a:pt x="270" y="423"/>
                  </a:lnTo>
                  <a:lnTo>
                    <a:pt x="268" y="411"/>
                  </a:lnTo>
                  <a:lnTo>
                    <a:pt x="266" y="331"/>
                  </a:lnTo>
                  <a:lnTo>
                    <a:pt x="242" y="340"/>
                  </a:lnTo>
                  <a:lnTo>
                    <a:pt x="227" y="356"/>
                  </a:lnTo>
                  <a:lnTo>
                    <a:pt x="195" y="346"/>
                  </a:lnTo>
                  <a:lnTo>
                    <a:pt x="153" y="354"/>
                  </a:lnTo>
                  <a:lnTo>
                    <a:pt x="146" y="334"/>
                  </a:lnTo>
                  <a:lnTo>
                    <a:pt x="151" y="297"/>
                  </a:lnTo>
                  <a:lnTo>
                    <a:pt x="183" y="261"/>
                  </a:lnTo>
                  <a:lnTo>
                    <a:pt x="190" y="218"/>
                  </a:lnTo>
                  <a:lnTo>
                    <a:pt x="221" y="186"/>
                  </a:lnTo>
                  <a:lnTo>
                    <a:pt x="279" y="216"/>
                  </a:lnTo>
                  <a:lnTo>
                    <a:pt x="293" y="216"/>
                  </a:lnTo>
                  <a:lnTo>
                    <a:pt x="303" y="258"/>
                  </a:lnTo>
                  <a:lnTo>
                    <a:pt x="318" y="266"/>
                  </a:lnTo>
                  <a:lnTo>
                    <a:pt x="327" y="292"/>
                  </a:lnTo>
                  <a:lnTo>
                    <a:pt x="324" y="309"/>
                  </a:lnTo>
                  <a:lnTo>
                    <a:pt x="359" y="334"/>
                  </a:lnTo>
                  <a:lnTo>
                    <a:pt x="364" y="354"/>
                  </a:lnTo>
                  <a:lnTo>
                    <a:pt x="393" y="366"/>
                  </a:lnTo>
                  <a:lnTo>
                    <a:pt x="464" y="326"/>
                  </a:lnTo>
                  <a:lnTo>
                    <a:pt x="464" y="304"/>
                  </a:lnTo>
                  <a:lnTo>
                    <a:pt x="506" y="243"/>
                  </a:lnTo>
                  <a:lnTo>
                    <a:pt x="476" y="201"/>
                  </a:lnTo>
                  <a:lnTo>
                    <a:pt x="455" y="199"/>
                  </a:lnTo>
                  <a:lnTo>
                    <a:pt x="413" y="172"/>
                  </a:lnTo>
                  <a:lnTo>
                    <a:pt x="428" y="128"/>
                  </a:lnTo>
                  <a:lnTo>
                    <a:pt x="364" y="123"/>
                  </a:lnTo>
                  <a:lnTo>
                    <a:pt x="336" y="80"/>
                  </a:lnTo>
                  <a:lnTo>
                    <a:pt x="340" y="60"/>
                  </a:lnTo>
                  <a:lnTo>
                    <a:pt x="286" y="0"/>
                  </a:lnTo>
                  <a:lnTo>
                    <a:pt x="251" y="18"/>
                  </a:lnTo>
                  <a:lnTo>
                    <a:pt x="221" y="46"/>
                  </a:lnTo>
                  <a:lnTo>
                    <a:pt x="232" y="68"/>
                  </a:lnTo>
                  <a:lnTo>
                    <a:pt x="224" y="82"/>
                  </a:lnTo>
                  <a:lnTo>
                    <a:pt x="183" y="85"/>
                  </a:lnTo>
                  <a:lnTo>
                    <a:pt x="163" y="103"/>
                  </a:lnTo>
                  <a:lnTo>
                    <a:pt x="146" y="94"/>
                  </a:lnTo>
                  <a:lnTo>
                    <a:pt x="129" y="112"/>
                  </a:lnTo>
                  <a:lnTo>
                    <a:pt x="89" y="142"/>
                  </a:lnTo>
                  <a:lnTo>
                    <a:pt x="73" y="130"/>
                  </a:lnTo>
                  <a:lnTo>
                    <a:pt x="73" y="90"/>
                  </a:lnTo>
                  <a:lnTo>
                    <a:pt x="58" y="82"/>
                  </a:lnTo>
                  <a:lnTo>
                    <a:pt x="37" y="92"/>
                  </a:lnTo>
                  <a:lnTo>
                    <a:pt x="9" y="150"/>
                  </a:lnTo>
                  <a:lnTo>
                    <a:pt x="0" y="204"/>
                  </a:lnTo>
                  <a:lnTo>
                    <a:pt x="32" y="258"/>
                  </a:lnTo>
                  <a:lnTo>
                    <a:pt x="58" y="283"/>
                  </a:lnTo>
                  <a:lnTo>
                    <a:pt x="58" y="326"/>
                  </a:lnTo>
                  <a:lnTo>
                    <a:pt x="75" y="363"/>
                  </a:lnTo>
                  <a:lnTo>
                    <a:pt x="68" y="406"/>
                  </a:lnTo>
                  <a:lnTo>
                    <a:pt x="27" y="432"/>
                  </a:lnTo>
                  <a:lnTo>
                    <a:pt x="7" y="496"/>
                  </a:lnTo>
                  <a:lnTo>
                    <a:pt x="41" y="536"/>
                  </a:lnTo>
                  <a:lnTo>
                    <a:pt x="65" y="584"/>
                  </a:lnTo>
                  <a:lnTo>
                    <a:pt x="50" y="609"/>
                  </a:lnTo>
                  <a:lnTo>
                    <a:pt x="45" y="644"/>
                  </a:lnTo>
                  <a:lnTo>
                    <a:pt x="32" y="666"/>
                  </a:lnTo>
                  <a:lnTo>
                    <a:pt x="23" y="691"/>
                  </a:lnTo>
                  <a:lnTo>
                    <a:pt x="45" y="720"/>
                  </a:lnTo>
                  <a:lnTo>
                    <a:pt x="143" y="732"/>
                  </a:lnTo>
                  <a:lnTo>
                    <a:pt x="183" y="717"/>
                  </a:lnTo>
                  <a:lnTo>
                    <a:pt x="197" y="722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3" name="Freeform 18"/>
            <p:cNvSpPr>
              <a:spLocks/>
            </p:cNvSpPr>
            <p:nvPr/>
          </p:nvSpPr>
          <p:spPr bwMode="auto">
            <a:xfrm>
              <a:off x="5154010" y="3424336"/>
              <a:ext cx="114300" cy="184150"/>
            </a:xfrm>
            <a:custGeom>
              <a:avLst/>
              <a:gdLst>
                <a:gd name="T0" fmla="*/ 86 w 105"/>
                <a:gd name="T1" fmla="*/ 159 h 173"/>
                <a:gd name="T2" fmla="*/ 60 w 105"/>
                <a:gd name="T3" fmla="*/ 172 h 173"/>
                <a:gd name="T4" fmla="*/ 14 w 105"/>
                <a:gd name="T5" fmla="*/ 162 h 173"/>
                <a:gd name="T6" fmla="*/ 3 w 105"/>
                <a:gd name="T7" fmla="*/ 150 h 173"/>
                <a:gd name="T8" fmla="*/ 0 w 105"/>
                <a:gd name="T9" fmla="*/ 74 h 173"/>
                <a:gd name="T10" fmla="*/ 41 w 105"/>
                <a:gd name="T11" fmla="*/ 57 h 173"/>
                <a:gd name="T12" fmla="*/ 37 w 105"/>
                <a:gd name="T13" fmla="*/ 43 h 173"/>
                <a:gd name="T14" fmla="*/ 44 w 105"/>
                <a:gd name="T15" fmla="*/ 14 h 173"/>
                <a:gd name="T16" fmla="*/ 47 w 105"/>
                <a:gd name="T17" fmla="*/ 0 h 173"/>
                <a:gd name="T18" fmla="*/ 62 w 105"/>
                <a:gd name="T19" fmla="*/ 8 h 173"/>
                <a:gd name="T20" fmla="*/ 69 w 105"/>
                <a:gd name="T21" fmla="*/ 33 h 173"/>
                <a:gd name="T22" fmla="*/ 66 w 105"/>
                <a:gd name="T23" fmla="*/ 50 h 173"/>
                <a:gd name="T24" fmla="*/ 99 w 105"/>
                <a:gd name="T25" fmla="*/ 74 h 173"/>
                <a:gd name="T26" fmla="*/ 104 w 105"/>
                <a:gd name="T27" fmla="*/ 93 h 173"/>
                <a:gd name="T28" fmla="*/ 86 w 105"/>
                <a:gd name="T29" fmla="*/ 107 h 173"/>
                <a:gd name="T30" fmla="*/ 78 w 105"/>
                <a:gd name="T31" fmla="*/ 139 h 173"/>
                <a:gd name="T32" fmla="*/ 86 w 105"/>
                <a:gd name="T33" fmla="*/ 15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5" h="173">
                  <a:moveTo>
                    <a:pt x="86" y="159"/>
                  </a:moveTo>
                  <a:lnTo>
                    <a:pt x="60" y="172"/>
                  </a:lnTo>
                  <a:lnTo>
                    <a:pt x="14" y="162"/>
                  </a:lnTo>
                  <a:lnTo>
                    <a:pt x="3" y="150"/>
                  </a:lnTo>
                  <a:lnTo>
                    <a:pt x="0" y="74"/>
                  </a:lnTo>
                  <a:lnTo>
                    <a:pt x="41" y="57"/>
                  </a:lnTo>
                  <a:lnTo>
                    <a:pt x="37" y="43"/>
                  </a:lnTo>
                  <a:lnTo>
                    <a:pt x="44" y="14"/>
                  </a:lnTo>
                  <a:lnTo>
                    <a:pt x="47" y="0"/>
                  </a:lnTo>
                  <a:lnTo>
                    <a:pt x="62" y="8"/>
                  </a:lnTo>
                  <a:lnTo>
                    <a:pt x="69" y="33"/>
                  </a:lnTo>
                  <a:lnTo>
                    <a:pt x="66" y="50"/>
                  </a:lnTo>
                  <a:lnTo>
                    <a:pt x="99" y="74"/>
                  </a:lnTo>
                  <a:lnTo>
                    <a:pt x="104" y="93"/>
                  </a:lnTo>
                  <a:lnTo>
                    <a:pt x="86" y="107"/>
                  </a:lnTo>
                  <a:lnTo>
                    <a:pt x="78" y="139"/>
                  </a:lnTo>
                  <a:lnTo>
                    <a:pt x="86" y="159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4" name="Freeform 19"/>
            <p:cNvSpPr>
              <a:spLocks/>
            </p:cNvSpPr>
            <p:nvPr/>
          </p:nvSpPr>
          <p:spPr bwMode="auto">
            <a:xfrm>
              <a:off x="5019073" y="3344961"/>
              <a:ext cx="180975" cy="182563"/>
            </a:xfrm>
            <a:custGeom>
              <a:avLst/>
              <a:gdLst>
                <a:gd name="T0" fmla="*/ 125 w 164"/>
                <a:gd name="T1" fmla="*/ 141 h 169"/>
                <a:gd name="T2" fmla="*/ 124 w 164"/>
                <a:gd name="T3" fmla="*/ 118 h 169"/>
                <a:gd name="T4" fmla="*/ 117 w 164"/>
                <a:gd name="T5" fmla="*/ 100 h 169"/>
                <a:gd name="T6" fmla="*/ 159 w 164"/>
                <a:gd name="T7" fmla="*/ 84 h 169"/>
                <a:gd name="T8" fmla="*/ 163 w 164"/>
                <a:gd name="T9" fmla="*/ 69 h 169"/>
                <a:gd name="T10" fmla="*/ 152 w 164"/>
                <a:gd name="T11" fmla="*/ 30 h 169"/>
                <a:gd name="T12" fmla="*/ 139 w 164"/>
                <a:gd name="T13" fmla="*/ 30 h 169"/>
                <a:gd name="T14" fmla="*/ 74 w 164"/>
                <a:gd name="T15" fmla="*/ 0 h 169"/>
                <a:gd name="T16" fmla="*/ 47 w 164"/>
                <a:gd name="T17" fmla="*/ 30 h 169"/>
                <a:gd name="T18" fmla="*/ 35 w 164"/>
                <a:gd name="T19" fmla="*/ 66 h 169"/>
                <a:gd name="T20" fmla="*/ 5 w 164"/>
                <a:gd name="T21" fmla="*/ 109 h 169"/>
                <a:gd name="T22" fmla="*/ 0 w 164"/>
                <a:gd name="T23" fmla="*/ 139 h 169"/>
                <a:gd name="T24" fmla="*/ 11 w 164"/>
                <a:gd name="T25" fmla="*/ 159 h 169"/>
                <a:gd name="T26" fmla="*/ 57 w 164"/>
                <a:gd name="T27" fmla="*/ 156 h 169"/>
                <a:gd name="T28" fmla="*/ 81 w 164"/>
                <a:gd name="T29" fmla="*/ 168 h 169"/>
                <a:gd name="T30" fmla="*/ 103 w 164"/>
                <a:gd name="T31" fmla="*/ 151 h 169"/>
                <a:gd name="T32" fmla="*/ 125 w 164"/>
                <a:gd name="T33" fmla="*/ 141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4" h="169">
                  <a:moveTo>
                    <a:pt x="125" y="141"/>
                  </a:moveTo>
                  <a:lnTo>
                    <a:pt x="124" y="118"/>
                  </a:lnTo>
                  <a:lnTo>
                    <a:pt x="117" y="100"/>
                  </a:lnTo>
                  <a:lnTo>
                    <a:pt x="159" y="84"/>
                  </a:lnTo>
                  <a:lnTo>
                    <a:pt x="163" y="69"/>
                  </a:lnTo>
                  <a:lnTo>
                    <a:pt x="152" y="30"/>
                  </a:lnTo>
                  <a:lnTo>
                    <a:pt x="139" y="30"/>
                  </a:lnTo>
                  <a:lnTo>
                    <a:pt x="74" y="0"/>
                  </a:lnTo>
                  <a:lnTo>
                    <a:pt x="47" y="30"/>
                  </a:lnTo>
                  <a:lnTo>
                    <a:pt x="35" y="66"/>
                  </a:lnTo>
                  <a:lnTo>
                    <a:pt x="5" y="109"/>
                  </a:lnTo>
                  <a:lnTo>
                    <a:pt x="0" y="139"/>
                  </a:lnTo>
                  <a:lnTo>
                    <a:pt x="11" y="159"/>
                  </a:lnTo>
                  <a:lnTo>
                    <a:pt x="57" y="156"/>
                  </a:lnTo>
                  <a:lnTo>
                    <a:pt x="81" y="168"/>
                  </a:lnTo>
                  <a:lnTo>
                    <a:pt x="103" y="151"/>
                  </a:lnTo>
                  <a:lnTo>
                    <a:pt x="125" y="141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5" name="Freeform 20"/>
            <p:cNvSpPr>
              <a:spLocks/>
            </p:cNvSpPr>
            <p:nvPr/>
          </p:nvSpPr>
          <p:spPr bwMode="auto">
            <a:xfrm>
              <a:off x="4590448" y="3419574"/>
              <a:ext cx="352425" cy="717550"/>
            </a:xfrm>
            <a:custGeom>
              <a:avLst/>
              <a:gdLst>
                <a:gd name="T0" fmla="*/ 21 w 323"/>
                <a:gd name="T1" fmla="*/ 671 h 672"/>
                <a:gd name="T2" fmla="*/ 90 w 323"/>
                <a:gd name="T3" fmla="*/ 650 h 672"/>
                <a:gd name="T4" fmla="*/ 179 w 323"/>
                <a:gd name="T5" fmla="*/ 592 h 672"/>
                <a:gd name="T6" fmla="*/ 241 w 323"/>
                <a:gd name="T7" fmla="*/ 580 h 672"/>
                <a:gd name="T8" fmla="*/ 288 w 323"/>
                <a:gd name="T9" fmla="*/ 542 h 672"/>
                <a:gd name="T10" fmla="*/ 293 w 323"/>
                <a:gd name="T11" fmla="*/ 462 h 672"/>
                <a:gd name="T12" fmla="*/ 270 w 323"/>
                <a:gd name="T13" fmla="*/ 433 h 672"/>
                <a:gd name="T14" fmla="*/ 278 w 323"/>
                <a:gd name="T15" fmla="*/ 406 h 672"/>
                <a:gd name="T16" fmla="*/ 293 w 323"/>
                <a:gd name="T17" fmla="*/ 386 h 672"/>
                <a:gd name="T18" fmla="*/ 296 w 323"/>
                <a:gd name="T19" fmla="*/ 351 h 672"/>
                <a:gd name="T20" fmla="*/ 312 w 323"/>
                <a:gd name="T21" fmla="*/ 326 h 672"/>
                <a:gd name="T22" fmla="*/ 288 w 323"/>
                <a:gd name="T23" fmla="*/ 278 h 672"/>
                <a:gd name="T24" fmla="*/ 253 w 323"/>
                <a:gd name="T25" fmla="*/ 238 h 672"/>
                <a:gd name="T26" fmla="*/ 274 w 323"/>
                <a:gd name="T27" fmla="*/ 174 h 672"/>
                <a:gd name="T28" fmla="*/ 314 w 323"/>
                <a:gd name="T29" fmla="*/ 148 h 672"/>
                <a:gd name="T30" fmla="*/ 322 w 323"/>
                <a:gd name="T31" fmla="*/ 105 h 672"/>
                <a:gd name="T32" fmla="*/ 305 w 323"/>
                <a:gd name="T33" fmla="*/ 68 h 672"/>
                <a:gd name="T34" fmla="*/ 305 w 323"/>
                <a:gd name="T35" fmla="*/ 25 h 672"/>
                <a:gd name="T36" fmla="*/ 278 w 323"/>
                <a:gd name="T37" fmla="*/ 0 h 672"/>
                <a:gd name="T38" fmla="*/ 215 w 323"/>
                <a:gd name="T39" fmla="*/ 32 h 672"/>
                <a:gd name="T40" fmla="*/ 205 w 323"/>
                <a:gd name="T41" fmla="*/ 22 h 672"/>
                <a:gd name="T42" fmla="*/ 172 w 323"/>
                <a:gd name="T43" fmla="*/ 48 h 672"/>
                <a:gd name="T44" fmla="*/ 144 w 323"/>
                <a:gd name="T45" fmla="*/ 45 h 672"/>
                <a:gd name="T46" fmla="*/ 90 w 323"/>
                <a:gd name="T47" fmla="*/ 123 h 672"/>
                <a:gd name="T48" fmla="*/ 75 w 323"/>
                <a:gd name="T49" fmla="*/ 123 h 672"/>
                <a:gd name="T50" fmla="*/ 45 w 323"/>
                <a:gd name="T51" fmla="*/ 148 h 672"/>
                <a:gd name="T52" fmla="*/ 47 w 323"/>
                <a:gd name="T53" fmla="*/ 181 h 672"/>
                <a:gd name="T54" fmla="*/ 33 w 323"/>
                <a:gd name="T55" fmla="*/ 211 h 672"/>
                <a:gd name="T56" fmla="*/ 28 w 323"/>
                <a:gd name="T57" fmla="*/ 252 h 672"/>
                <a:gd name="T58" fmla="*/ 2 w 323"/>
                <a:gd name="T59" fmla="*/ 292 h 672"/>
                <a:gd name="T60" fmla="*/ 31 w 323"/>
                <a:gd name="T61" fmla="*/ 351 h 672"/>
                <a:gd name="T62" fmla="*/ 21 w 323"/>
                <a:gd name="T63" fmla="*/ 386 h 672"/>
                <a:gd name="T64" fmla="*/ 0 w 323"/>
                <a:gd name="T65" fmla="*/ 423 h 672"/>
                <a:gd name="T66" fmla="*/ 31 w 323"/>
                <a:gd name="T67" fmla="*/ 567 h 672"/>
                <a:gd name="T68" fmla="*/ 10 w 323"/>
                <a:gd name="T69" fmla="*/ 640 h 672"/>
                <a:gd name="T70" fmla="*/ 21 w 323"/>
                <a:gd name="T71" fmla="*/ 671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3" h="672">
                  <a:moveTo>
                    <a:pt x="21" y="671"/>
                  </a:moveTo>
                  <a:lnTo>
                    <a:pt x="90" y="650"/>
                  </a:lnTo>
                  <a:lnTo>
                    <a:pt x="179" y="592"/>
                  </a:lnTo>
                  <a:lnTo>
                    <a:pt x="241" y="580"/>
                  </a:lnTo>
                  <a:lnTo>
                    <a:pt x="288" y="542"/>
                  </a:lnTo>
                  <a:lnTo>
                    <a:pt x="293" y="462"/>
                  </a:lnTo>
                  <a:lnTo>
                    <a:pt x="270" y="433"/>
                  </a:lnTo>
                  <a:lnTo>
                    <a:pt x="278" y="406"/>
                  </a:lnTo>
                  <a:lnTo>
                    <a:pt x="293" y="386"/>
                  </a:lnTo>
                  <a:lnTo>
                    <a:pt x="296" y="351"/>
                  </a:lnTo>
                  <a:lnTo>
                    <a:pt x="312" y="326"/>
                  </a:lnTo>
                  <a:lnTo>
                    <a:pt x="288" y="278"/>
                  </a:lnTo>
                  <a:lnTo>
                    <a:pt x="253" y="238"/>
                  </a:lnTo>
                  <a:lnTo>
                    <a:pt x="274" y="174"/>
                  </a:lnTo>
                  <a:lnTo>
                    <a:pt x="314" y="148"/>
                  </a:lnTo>
                  <a:lnTo>
                    <a:pt x="322" y="105"/>
                  </a:lnTo>
                  <a:lnTo>
                    <a:pt x="305" y="68"/>
                  </a:lnTo>
                  <a:lnTo>
                    <a:pt x="305" y="25"/>
                  </a:lnTo>
                  <a:lnTo>
                    <a:pt x="278" y="0"/>
                  </a:lnTo>
                  <a:lnTo>
                    <a:pt x="215" y="32"/>
                  </a:lnTo>
                  <a:lnTo>
                    <a:pt x="205" y="22"/>
                  </a:lnTo>
                  <a:lnTo>
                    <a:pt x="172" y="48"/>
                  </a:lnTo>
                  <a:lnTo>
                    <a:pt x="144" y="45"/>
                  </a:lnTo>
                  <a:lnTo>
                    <a:pt x="90" y="123"/>
                  </a:lnTo>
                  <a:lnTo>
                    <a:pt x="75" y="123"/>
                  </a:lnTo>
                  <a:lnTo>
                    <a:pt x="45" y="148"/>
                  </a:lnTo>
                  <a:lnTo>
                    <a:pt x="47" y="181"/>
                  </a:lnTo>
                  <a:lnTo>
                    <a:pt x="33" y="211"/>
                  </a:lnTo>
                  <a:lnTo>
                    <a:pt x="28" y="252"/>
                  </a:lnTo>
                  <a:lnTo>
                    <a:pt x="2" y="292"/>
                  </a:lnTo>
                  <a:lnTo>
                    <a:pt x="31" y="351"/>
                  </a:lnTo>
                  <a:lnTo>
                    <a:pt x="21" y="386"/>
                  </a:lnTo>
                  <a:lnTo>
                    <a:pt x="0" y="423"/>
                  </a:lnTo>
                  <a:lnTo>
                    <a:pt x="31" y="567"/>
                  </a:lnTo>
                  <a:lnTo>
                    <a:pt x="10" y="640"/>
                  </a:lnTo>
                  <a:lnTo>
                    <a:pt x="21" y="671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6" name="Freeform 21"/>
            <p:cNvSpPr>
              <a:spLocks/>
            </p:cNvSpPr>
            <p:nvPr/>
          </p:nvSpPr>
          <p:spPr bwMode="auto">
            <a:xfrm>
              <a:off x="5155598" y="3437036"/>
              <a:ext cx="41275" cy="58738"/>
            </a:xfrm>
            <a:custGeom>
              <a:avLst/>
              <a:gdLst>
                <a:gd name="T0" fmla="*/ 37 w 38"/>
                <a:gd name="T1" fmla="*/ 0 h 53"/>
                <a:gd name="T2" fmla="*/ 31 w 38"/>
                <a:gd name="T3" fmla="*/ 27 h 53"/>
                <a:gd name="T4" fmla="*/ 34 w 38"/>
                <a:gd name="T5" fmla="*/ 39 h 53"/>
                <a:gd name="T6" fmla="*/ 8 w 38"/>
                <a:gd name="T7" fmla="*/ 52 h 53"/>
                <a:gd name="T8" fmla="*/ 5 w 38"/>
                <a:gd name="T9" fmla="*/ 30 h 53"/>
                <a:gd name="T10" fmla="*/ 0 w 38"/>
                <a:gd name="T11" fmla="*/ 15 h 53"/>
                <a:gd name="T12" fmla="*/ 37 w 38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3">
                  <a:moveTo>
                    <a:pt x="37" y="0"/>
                  </a:moveTo>
                  <a:lnTo>
                    <a:pt x="31" y="27"/>
                  </a:lnTo>
                  <a:lnTo>
                    <a:pt x="34" y="39"/>
                  </a:lnTo>
                  <a:lnTo>
                    <a:pt x="8" y="52"/>
                  </a:lnTo>
                  <a:lnTo>
                    <a:pt x="5" y="30"/>
                  </a:lnTo>
                  <a:lnTo>
                    <a:pt x="0" y="15"/>
                  </a:lnTo>
                  <a:lnTo>
                    <a:pt x="37" y="0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7" name="Freeform 22"/>
            <p:cNvSpPr>
              <a:spLocks/>
            </p:cNvSpPr>
            <p:nvPr/>
          </p:nvSpPr>
          <p:spPr bwMode="auto">
            <a:xfrm>
              <a:off x="5127023" y="5518249"/>
              <a:ext cx="79375" cy="55562"/>
            </a:xfrm>
            <a:custGeom>
              <a:avLst/>
              <a:gdLst>
                <a:gd name="T0" fmla="*/ 4 w 72"/>
                <a:gd name="T1" fmla="*/ 13 h 49"/>
                <a:gd name="T2" fmla="*/ 30 w 72"/>
                <a:gd name="T3" fmla="*/ 18 h 49"/>
                <a:gd name="T4" fmla="*/ 57 w 72"/>
                <a:gd name="T5" fmla="*/ 0 h 49"/>
                <a:gd name="T6" fmla="*/ 71 w 72"/>
                <a:gd name="T7" fmla="*/ 36 h 49"/>
                <a:gd name="T8" fmla="*/ 42 w 72"/>
                <a:gd name="T9" fmla="*/ 48 h 49"/>
                <a:gd name="T10" fmla="*/ 6 w 72"/>
                <a:gd name="T11" fmla="*/ 45 h 49"/>
                <a:gd name="T12" fmla="*/ 0 w 72"/>
                <a:gd name="T13" fmla="*/ 18 h 49"/>
                <a:gd name="T14" fmla="*/ 4 w 72"/>
                <a:gd name="T15" fmla="*/ 1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49">
                  <a:moveTo>
                    <a:pt x="4" y="13"/>
                  </a:moveTo>
                  <a:lnTo>
                    <a:pt x="30" y="18"/>
                  </a:lnTo>
                  <a:lnTo>
                    <a:pt x="57" y="0"/>
                  </a:lnTo>
                  <a:lnTo>
                    <a:pt x="71" y="36"/>
                  </a:lnTo>
                  <a:lnTo>
                    <a:pt x="42" y="48"/>
                  </a:lnTo>
                  <a:lnTo>
                    <a:pt x="6" y="45"/>
                  </a:lnTo>
                  <a:lnTo>
                    <a:pt x="0" y="18"/>
                  </a:lnTo>
                  <a:lnTo>
                    <a:pt x="4" y="13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8" name="Freeform 24"/>
            <p:cNvSpPr>
              <a:spLocks/>
            </p:cNvSpPr>
            <p:nvPr/>
          </p:nvSpPr>
          <p:spPr bwMode="auto">
            <a:xfrm>
              <a:off x="4069748" y="5099149"/>
              <a:ext cx="822325" cy="581025"/>
            </a:xfrm>
            <a:custGeom>
              <a:avLst/>
              <a:gdLst>
                <a:gd name="T0" fmla="*/ 34 w 753"/>
                <a:gd name="T1" fmla="*/ 211 h 542"/>
                <a:gd name="T2" fmla="*/ 80 w 753"/>
                <a:gd name="T3" fmla="*/ 187 h 542"/>
                <a:gd name="T4" fmla="*/ 159 w 753"/>
                <a:gd name="T5" fmla="*/ 207 h 542"/>
                <a:gd name="T6" fmla="*/ 175 w 753"/>
                <a:gd name="T7" fmla="*/ 173 h 542"/>
                <a:gd name="T8" fmla="*/ 284 w 753"/>
                <a:gd name="T9" fmla="*/ 133 h 542"/>
                <a:gd name="T10" fmla="*/ 373 w 753"/>
                <a:gd name="T11" fmla="*/ 107 h 542"/>
                <a:gd name="T12" fmla="*/ 410 w 753"/>
                <a:gd name="T13" fmla="*/ 117 h 542"/>
                <a:gd name="T14" fmla="*/ 438 w 753"/>
                <a:gd name="T15" fmla="*/ 95 h 542"/>
                <a:gd name="T16" fmla="*/ 450 w 753"/>
                <a:gd name="T17" fmla="*/ 73 h 542"/>
                <a:gd name="T18" fmla="*/ 489 w 753"/>
                <a:gd name="T19" fmla="*/ 46 h 542"/>
                <a:gd name="T20" fmla="*/ 537 w 753"/>
                <a:gd name="T21" fmla="*/ 19 h 542"/>
                <a:gd name="T22" fmla="*/ 557 w 753"/>
                <a:gd name="T23" fmla="*/ 44 h 542"/>
                <a:gd name="T24" fmla="*/ 606 w 753"/>
                <a:gd name="T25" fmla="*/ 9 h 542"/>
                <a:gd name="T26" fmla="*/ 656 w 753"/>
                <a:gd name="T27" fmla="*/ 9 h 542"/>
                <a:gd name="T28" fmla="*/ 681 w 753"/>
                <a:gd name="T29" fmla="*/ 47 h 542"/>
                <a:gd name="T30" fmla="*/ 651 w 753"/>
                <a:gd name="T31" fmla="*/ 119 h 542"/>
                <a:gd name="T32" fmla="*/ 651 w 753"/>
                <a:gd name="T33" fmla="*/ 151 h 542"/>
                <a:gd name="T34" fmla="*/ 700 w 753"/>
                <a:gd name="T35" fmla="*/ 176 h 542"/>
                <a:gd name="T36" fmla="*/ 736 w 753"/>
                <a:gd name="T37" fmla="*/ 164 h 542"/>
                <a:gd name="T38" fmla="*/ 736 w 753"/>
                <a:gd name="T39" fmla="*/ 231 h 542"/>
                <a:gd name="T40" fmla="*/ 694 w 753"/>
                <a:gd name="T41" fmla="*/ 308 h 542"/>
                <a:gd name="T42" fmla="*/ 640 w 753"/>
                <a:gd name="T43" fmla="*/ 413 h 542"/>
                <a:gd name="T44" fmla="*/ 603 w 753"/>
                <a:gd name="T45" fmla="*/ 465 h 542"/>
                <a:gd name="T46" fmla="*/ 574 w 753"/>
                <a:gd name="T47" fmla="*/ 493 h 542"/>
                <a:gd name="T48" fmla="*/ 485 w 753"/>
                <a:gd name="T49" fmla="*/ 541 h 542"/>
                <a:gd name="T50" fmla="*/ 417 w 753"/>
                <a:gd name="T51" fmla="*/ 503 h 542"/>
                <a:gd name="T52" fmla="*/ 347 w 753"/>
                <a:gd name="T53" fmla="*/ 541 h 542"/>
                <a:gd name="T54" fmla="*/ 232 w 753"/>
                <a:gd name="T55" fmla="*/ 499 h 542"/>
                <a:gd name="T56" fmla="*/ 237 w 753"/>
                <a:gd name="T57" fmla="*/ 418 h 542"/>
                <a:gd name="T58" fmla="*/ 185 w 753"/>
                <a:gd name="T59" fmla="*/ 404 h 542"/>
                <a:gd name="T60" fmla="*/ 147 w 753"/>
                <a:gd name="T61" fmla="*/ 404 h 542"/>
                <a:gd name="T62" fmla="*/ 127 w 753"/>
                <a:gd name="T63" fmla="*/ 346 h 542"/>
                <a:gd name="T64" fmla="*/ 161 w 753"/>
                <a:gd name="T65" fmla="*/ 337 h 542"/>
                <a:gd name="T66" fmla="*/ 159 w 753"/>
                <a:gd name="T67" fmla="*/ 289 h 542"/>
                <a:gd name="T68" fmla="*/ 62 w 753"/>
                <a:gd name="T69" fmla="*/ 249 h 542"/>
                <a:gd name="T70" fmla="*/ 14 w 753"/>
                <a:gd name="T71" fmla="*/ 249 h 542"/>
                <a:gd name="T72" fmla="*/ 0 w 753"/>
                <a:gd name="T73" fmla="*/ 207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53" h="542">
                  <a:moveTo>
                    <a:pt x="0" y="207"/>
                  </a:moveTo>
                  <a:lnTo>
                    <a:pt x="34" y="211"/>
                  </a:lnTo>
                  <a:lnTo>
                    <a:pt x="67" y="178"/>
                  </a:lnTo>
                  <a:lnTo>
                    <a:pt x="80" y="187"/>
                  </a:lnTo>
                  <a:lnTo>
                    <a:pt x="147" y="215"/>
                  </a:lnTo>
                  <a:lnTo>
                    <a:pt x="159" y="207"/>
                  </a:lnTo>
                  <a:lnTo>
                    <a:pt x="161" y="187"/>
                  </a:lnTo>
                  <a:lnTo>
                    <a:pt x="175" y="173"/>
                  </a:lnTo>
                  <a:lnTo>
                    <a:pt x="269" y="112"/>
                  </a:lnTo>
                  <a:lnTo>
                    <a:pt x="284" y="133"/>
                  </a:lnTo>
                  <a:lnTo>
                    <a:pt x="343" y="148"/>
                  </a:lnTo>
                  <a:lnTo>
                    <a:pt x="373" y="107"/>
                  </a:lnTo>
                  <a:lnTo>
                    <a:pt x="387" y="117"/>
                  </a:lnTo>
                  <a:lnTo>
                    <a:pt x="410" y="117"/>
                  </a:lnTo>
                  <a:lnTo>
                    <a:pt x="410" y="105"/>
                  </a:lnTo>
                  <a:lnTo>
                    <a:pt x="438" y="95"/>
                  </a:lnTo>
                  <a:lnTo>
                    <a:pt x="438" y="86"/>
                  </a:lnTo>
                  <a:lnTo>
                    <a:pt x="450" y="73"/>
                  </a:lnTo>
                  <a:lnTo>
                    <a:pt x="458" y="75"/>
                  </a:lnTo>
                  <a:lnTo>
                    <a:pt x="489" y="46"/>
                  </a:lnTo>
                  <a:lnTo>
                    <a:pt x="513" y="52"/>
                  </a:lnTo>
                  <a:lnTo>
                    <a:pt x="537" y="19"/>
                  </a:lnTo>
                  <a:lnTo>
                    <a:pt x="550" y="46"/>
                  </a:lnTo>
                  <a:lnTo>
                    <a:pt x="557" y="44"/>
                  </a:lnTo>
                  <a:lnTo>
                    <a:pt x="596" y="7"/>
                  </a:lnTo>
                  <a:lnTo>
                    <a:pt x="606" y="9"/>
                  </a:lnTo>
                  <a:lnTo>
                    <a:pt x="624" y="0"/>
                  </a:lnTo>
                  <a:lnTo>
                    <a:pt x="656" y="9"/>
                  </a:lnTo>
                  <a:lnTo>
                    <a:pt x="656" y="44"/>
                  </a:lnTo>
                  <a:lnTo>
                    <a:pt x="681" y="47"/>
                  </a:lnTo>
                  <a:lnTo>
                    <a:pt x="672" y="82"/>
                  </a:lnTo>
                  <a:lnTo>
                    <a:pt x="651" y="119"/>
                  </a:lnTo>
                  <a:lnTo>
                    <a:pt x="640" y="151"/>
                  </a:lnTo>
                  <a:lnTo>
                    <a:pt x="651" y="151"/>
                  </a:lnTo>
                  <a:lnTo>
                    <a:pt x="678" y="127"/>
                  </a:lnTo>
                  <a:lnTo>
                    <a:pt x="700" y="176"/>
                  </a:lnTo>
                  <a:lnTo>
                    <a:pt x="717" y="164"/>
                  </a:lnTo>
                  <a:lnTo>
                    <a:pt x="736" y="164"/>
                  </a:lnTo>
                  <a:lnTo>
                    <a:pt x="752" y="213"/>
                  </a:lnTo>
                  <a:lnTo>
                    <a:pt x="736" y="231"/>
                  </a:lnTo>
                  <a:lnTo>
                    <a:pt x="738" y="254"/>
                  </a:lnTo>
                  <a:lnTo>
                    <a:pt x="694" y="308"/>
                  </a:lnTo>
                  <a:lnTo>
                    <a:pt x="696" y="369"/>
                  </a:lnTo>
                  <a:lnTo>
                    <a:pt x="640" y="413"/>
                  </a:lnTo>
                  <a:lnTo>
                    <a:pt x="635" y="449"/>
                  </a:lnTo>
                  <a:lnTo>
                    <a:pt x="603" y="465"/>
                  </a:lnTo>
                  <a:lnTo>
                    <a:pt x="606" y="484"/>
                  </a:lnTo>
                  <a:lnTo>
                    <a:pt x="574" y="493"/>
                  </a:lnTo>
                  <a:lnTo>
                    <a:pt x="550" y="533"/>
                  </a:lnTo>
                  <a:lnTo>
                    <a:pt x="485" y="541"/>
                  </a:lnTo>
                  <a:lnTo>
                    <a:pt x="450" y="517"/>
                  </a:lnTo>
                  <a:lnTo>
                    <a:pt x="417" y="503"/>
                  </a:lnTo>
                  <a:lnTo>
                    <a:pt x="382" y="538"/>
                  </a:lnTo>
                  <a:lnTo>
                    <a:pt x="347" y="541"/>
                  </a:lnTo>
                  <a:lnTo>
                    <a:pt x="311" y="541"/>
                  </a:lnTo>
                  <a:lnTo>
                    <a:pt x="232" y="499"/>
                  </a:lnTo>
                  <a:lnTo>
                    <a:pt x="220" y="460"/>
                  </a:lnTo>
                  <a:lnTo>
                    <a:pt x="237" y="418"/>
                  </a:lnTo>
                  <a:lnTo>
                    <a:pt x="215" y="404"/>
                  </a:lnTo>
                  <a:lnTo>
                    <a:pt x="185" y="404"/>
                  </a:lnTo>
                  <a:lnTo>
                    <a:pt x="179" y="394"/>
                  </a:lnTo>
                  <a:lnTo>
                    <a:pt x="147" y="404"/>
                  </a:lnTo>
                  <a:lnTo>
                    <a:pt x="115" y="381"/>
                  </a:lnTo>
                  <a:lnTo>
                    <a:pt x="127" y="346"/>
                  </a:lnTo>
                  <a:lnTo>
                    <a:pt x="152" y="345"/>
                  </a:lnTo>
                  <a:lnTo>
                    <a:pt x="161" y="337"/>
                  </a:lnTo>
                  <a:lnTo>
                    <a:pt x="171" y="305"/>
                  </a:lnTo>
                  <a:lnTo>
                    <a:pt x="159" y="289"/>
                  </a:lnTo>
                  <a:lnTo>
                    <a:pt x="75" y="272"/>
                  </a:lnTo>
                  <a:lnTo>
                    <a:pt x="62" y="249"/>
                  </a:lnTo>
                  <a:lnTo>
                    <a:pt x="39" y="249"/>
                  </a:lnTo>
                  <a:lnTo>
                    <a:pt x="14" y="249"/>
                  </a:lnTo>
                  <a:lnTo>
                    <a:pt x="0" y="223"/>
                  </a:lnTo>
                  <a:lnTo>
                    <a:pt x="0" y="207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59" name="Freeform 25"/>
            <p:cNvSpPr>
              <a:spLocks/>
            </p:cNvSpPr>
            <p:nvPr/>
          </p:nvSpPr>
          <p:spPr bwMode="auto">
            <a:xfrm>
              <a:off x="4523773" y="4668936"/>
              <a:ext cx="569912" cy="622300"/>
            </a:xfrm>
            <a:custGeom>
              <a:avLst/>
              <a:gdLst>
                <a:gd name="T0" fmla="*/ 446 w 521"/>
                <a:gd name="T1" fmla="*/ 70 h 582"/>
                <a:gd name="T2" fmla="*/ 435 w 521"/>
                <a:gd name="T3" fmla="*/ 21 h 582"/>
                <a:gd name="T4" fmla="*/ 399 w 521"/>
                <a:gd name="T5" fmla="*/ 28 h 582"/>
                <a:gd name="T6" fmla="*/ 371 w 521"/>
                <a:gd name="T7" fmla="*/ 46 h 582"/>
                <a:gd name="T8" fmla="*/ 343 w 521"/>
                <a:gd name="T9" fmla="*/ 26 h 582"/>
                <a:gd name="T10" fmla="*/ 295 w 521"/>
                <a:gd name="T11" fmla="*/ 33 h 582"/>
                <a:gd name="T12" fmla="*/ 141 w 521"/>
                <a:gd name="T13" fmla="*/ 0 h 582"/>
                <a:gd name="T14" fmla="*/ 151 w 521"/>
                <a:gd name="T15" fmla="*/ 39 h 582"/>
                <a:gd name="T16" fmla="*/ 82 w 521"/>
                <a:gd name="T17" fmla="*/ 39 h 582"/>
                <a:gd name="T18" fmla="*/ 25 w 521"/>
                <a:gd name="T19" fmla="*/ 110 h 582"/>
                <a:gd name="T20" fmla="*/ 49 w 521"/>
                <a:gd name="T21" fmla="*/ 277 h 582"/>
                <a:gd name="T22" fmla="*/ 4 w 521"/>
                <a:gd name="T23" fmla="*/ 338 h 582"/>
                <a:gd name="T24" fmla="*/ 63 w 521"/>
                <a:gd name="T25" fmla="*/ 345 h 582"/>
                <a:gd name="T26" fmla="*/ 76 w 521"/>
                <a:gd name="T27" fmla="*/ 451 h 582"/>
                <a:gd name="T28" fmla="*/ 124 w 521"/>
                <a:gd name="T29" fmla="*/ 423 h 582"/>
                <a:gd name="T30" fmla="*/ 144 w 521"/>
                <a:gd name="T31" fmla="*/ 447 h 582"/>
                <a:gd name="T32" fmla="*/ 194 w 521"/>
                <a:gd name="T33" fmla="*/ 414 h 582"/>
                <a:gd name="T34" fmla="*/ 242 w 521"/>
                <a:gd name="T35" fmla="*/ 414 h 582"/>
                <a:gd name="T36" fmla="*/ 267 w 521"/>
                <a:gd name="T37" fmla="*/ 452 h 582"/>
                <a:gd name="T38" fmla="*/ 237 w 521"/>
                <a:gd name="T39" fmla="*/ 524 h 582"/>
                <a:gd name="T40" fmla="*/ 237 w 521"/>
                <a:gd name="T41" fmla="*/ 555 h 582"/>
                <a:gd name="T42" fmla="*/ 288 w 521"/>
                <a:gd name="T43" fmla="*/ 581 h 582"/>
                <a:gd name="T44" fmla="*/ 323 w 521"/>
                <a:gd name="T45" fmla="*/ 568 h 582"/>
                <a:gd name="T46" fmla="*/ 343 w 521"/>
                <a:gd name="T47" fmla="*/ 524 h 582"/>
                <a:gd name="T48" fmla="*/ 378 w 521"/>
                <a:gd name="T49" fmla="*/ 517 h 582"/>
                <a:gd name="T50" fmla="*/ 426 w 521"/>
                <a:gd name="T51" fmla="*/ 522 h 582"/>
                <a:gd name="T52" fmla="*/ 419 w 521"/>
                <a:gd name="T53" fmla="*/ 493 h 582"/>
                <a:gd name="T54" fmla="*/ 492 w 521"/>
                <a:gd name="T55" fmla="*/ 482 h 582"/>
                <a:gd name="T56" fmla="*/ 509 w 521"/>
                <a:gd name="T57" fmla="*/ 447 h 582"/>
                <a:gd name="T58" fmla="*/ 517 w 521"/>
                <a:gd name="T59" fmla="*/ 350 h 582"/>
                <a:gd name="T60" fmla="*/ 485 w 521"/>
                <a:gd name="T61" fmla="*/ 303 h 582"/>
                <a:gd name="T62" fmla="*/ 476 w 521"/>
                <a:gd name="T63" fmla="*/ 264 h 582"/>
                <a:gd name="T64" fmla="*/ 458 w 521"/>
                <a:gd name="T65" fmla="*/ 260 h 582"/>
                <a:gd name="T66" fmla="*/ 485 w 521"/>
                <a:gd name="T67" fmla="*/ 190 h 582"/>
                <a:gd name="T68" fmla="*/ 497 w 521"/>
                <a:gd name="T69" fmla="*/ 133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1" h="582">
                  <a:moveTo>
                    <a:pt x="468" y="75"/>
                  </a:moveTo>
                  <a:lnTo>
                    <a:pt x="446" y="70"/>
                  </a:lnTo>
                  <a:lnTo>
                    <a:pt x="435" y="55"/>
                  </a:lnTo>
                  <a:lnTo>
                    <a:pt x="435" y="21"/>
                  </a:lnTo>
                  <a:lnTo>
                    <a:pt x="423" y="4"/>
                  </a:lnTo>
                  <a:lnTo>
                    <a:pt x="399" y="28"/>
                  </a:lnTo>
                  <a:lnTo>
                    <a:pt x="387" y="46"/>
                  </a:lnTo>
                  <a:lnTo>
                    <a:pt x="371" y="46"/>
                  </a:lnTo>
                  <a:lnTo>
                    <a:pt x="366" y="19"/>
                  </a:lnTo>
                  <a:lnTo>
                    <a:pt x="343" y="26"/>
                  </a:lnTo>
                  <a:lnTo>
                    <a:pt x="313" y="46"/>
                  </a:lnTo>
                  <a:lnTo>
                    <a:pt x="295" y="33"/>
                  </a:lnTo>
                  <a:lnTo>
                    <a:pt x="254" y="7"/>
                  </a:lnTo>
                  <a:lnTo>
                    <a:pt x="141" y="0"/>
                  </a:lnTo>
                  <a:lnTo>
                    <a:pt x="129" y="12"/>
                  </a:lnTo>
                  <a:lnTo>
                    <a:pt x="151" y="39"/>
                  </a:lnTo>
                  <a:lnTo>
                    <a:pt x="124" y="55"/>
                  </a:lnTo>
                  <a:lnTo>
                    <a:pt x="82" y="39"/>
                  </a:lnTo>
                  <a:lnTo>
                    <a:pt x="39" y="75"/>
                  </a:lnTo>
                  <a:lnTo>
                    <a:pt x="25" y="110"/>
                  </a:lnTo>
                  <a:lnTo>
                    <a:pt x="27" y="190"/>
                  </a:lnTo>
                  <a:lnTo>
                    <a:pt x="49" y="277"/>
                  </a:lnTo>
                  <a:lnTo>
                    <a:pt x="0" y="331"/>
                  </a:lnTo>
                  <a:lnTo>
                    <a:pt x="4" y="338"/>
                  </a:lnTo>
                  <a:lnTo>
                    <a:pt x="49" y="326"/>
                  </a:lnTo>
                  <a:lnTo>
                    <a:pt x="63" y="345"/>
                  </a:lnTo>
                  <a:lnTo>
                    <a:pt x="50" y="406"/>
                  </a:lnTo>
                  <a:lnTo>
                    <a:pt x="76" y="451"/>
                  </a:lnTo>
                  <a:lnTo>
                    <a:pt x="100" y="457"/>
                  </a:lnTo>
                  <a:lnTo>
                    <a:pt x="124" y="423"/>
                  </a:lnTo>
                  <a:lnTo>
                    <a:pt x="136" y="451"/>
                  </a:lnTo>
                  <a:lnTo>
                    <a:pt x="144" y="447"/>
                  </a:lnTo>
                  <a:lnTo>
                    <a:pt x="183" y="411"/>
                  </a:lnTo>
                  <a:lnTo>
                    <a:pt x="194" y="414"/>
                  </a:lnTo>
                  <a:lnTo>
                    <a:pt x="212" y="404"/>
                  </a:lnTo>
                  <a:lnTo>
                    <a:pt x="242" y="414"/>
                  </a:lnTo>
                  <a:lnTo>
                    <a:pt x="242" y="447"/>
                  </a:lnTo>
                  <a:lnTo>
                    <a:pt x="267" y="452"/>
                  </a:lnTo>
                  <a:lnTo>
                    <a:pt x="259" y="487"/>
                  </a:lnTo>
                  <a:lnTo>
                    <a:pt x="237" y="524"/>
                  </a:lnTo>
                  <a:lnTo>
                    <a:pt x="226" y="555"/>
                  </a:lnTo>
                  <a:lnTo>
                    <a:pt x="237" y="555"/>
                  </a:lnTo>
                  <a:lnTo>
                    <a:pt x="265" y="531"/>
                  </a:lnTo>
                  <a:lnTo>
                    <a:pt x="288" y="581"/>
                  </a:lnTo>
                  <a:lnTo>
                    <a:pt x="303" y="568"/>
                  </a:lnTo>
                  <a:lnTo>
                    <a:pt x="323" y="568"/>
                  </a:lnTo>
                  <a:lnTo>
                    <a:pt x="343" y="553"/>
                  </a:lnTo>
                  <a:lnTo>
                    <a:pt x="343" y="524"/>
                  </a:lnTo>
                  <a:lnTo>
                    <a:pt x="353" y="514"/>
                  </a:lnTo>
                  <a:lnTo>
                    <a:pt x="378" y="517"/>
                  </a:lnTo>
                  <a:lnTo>
                    <a:pt x="419" y="536"/>
                  </a:lnTo>
                  <a:lnTo>
                    <a:pt x="426" y="522"/>
                  </a:lnTo>
                  <a:lnTo>
                    <a:pt x="416" y="505"/>
                  </a:lnTo>
                  <a:lnTo>
                    <a:pt x="419" y="493"/>
                  </a:lnTo>
                  <a:lnTo>
                    <a:pt x="446" y="470"/>
                  </a:lnTo>
                  <a:lnTo>
                    <a:pt x="492" y="482"/>
                  </a:lnTo>
                  <a:lnTo>
                    <a:pt x="520" y="465"/>
                  </a:lnTo>
                  <a:lnTo>
                    <a:pt x="509" y="447"/>
                  </a:lnTo>
                  <a:lnTo>
                    <a:pt x="520" y="409"/>
                  </a:lnTo>
                  <a:lnTo>
                    <a:pt x="517" y="350"/>
                  </a:lnTo>
                  <a:lnTo>
                    <a:pt x="499" y="343"/>
                  </a:lnTo>
                  <a:lnTo>
                    <a:pt x="485" y="303"/>
                  </a:lnTo>
                  <a:lnTo>
                    <a:pt x="485" y="268"/>
                  </a:lnTo>
                  <a:lnTo>
                    <a:pt x="476" y="264"/>
                  </a:lnTo>
                  <a:lnTo>
                    <a:pt x="465" y="268"/>
                  </a:lnTo>
                  <a:lnTo>
                    <a:pt x="458" y="260"/>
                  </a:lnTo>
                  <a:lnTo>
                    <a:pt x="463" y="208"/>
                  </a:lnTo>
                  <a:lnTo>
                    <a:pt x="485" y="190"/>
                  </a:lnTo>
                  <a:lnTo>
                    <a:pt x="499" y="160"/>
                  </a:lnTo>
                  <a:lnTo>
                    <a:pt x="497" y="133"/>
                  </a:lnTo>
                  <a:lnTo>
                    <a:pt x="468" y="75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0" name="Freeform 26"/>
            <p:cNvSpPr>
              <a:spLocks/>
            </p:cNvSpPr>
            <p:nvPr/>
          </p:nvSpPr>
          <p:spPr bwMode="auto">
            <a:xfrm>
              <a:off x="4457098" y="4300636"/>
              <a:ext cx="801687" cy="490538"/>
            </a:xfrm>
            <a:custGeom>
              <a:avLst/>
              <a:gdLst>
                <a:gd name="T0" fmla="*/ 99 w 733"/>
                <a:gd name="T1" fmla="*/ 420 h 456"/>
                <a:gd name="T2" fmla="*/ 184 w 733"/>
                <a:gd name="T3" fmla="*/ 400 h 456"/>
                <a:gd name="T4" fmla="*/ 189 w 733"/>
                <a:gd name="T5" fmla="*/ 356 h 456"/>
                <a:gd name="T6" fmla="*/ 315 w 733"/>
                <a:gd name="T7" fmla="*/ 351 h 456"/>
                <a:gd name="T8" fmla="*/ 375 w 733"/>
                <a:gd name="T9" fmla="*/ 391 h 456"/>
                <a:gd name="T10" fmla="*/ 427 w 733"/>
                <a:gd name="T11" fmla="*/ 363 h 456"/>
                <a:gd name="T12" fmla="*/ 448 w 733"/>
                <a:gd name="T13" fmla="*/ 391 h 456"/>
                <a:gd name="T14" fmla="*/ 486 w 733"/>
                <a:gd name="T15" fmla="*/ 349 h 456"/>
                <a:gd name="T16" fmla="*/ 498 w 733"/>
                <a:gd name="T17" fmla="*/ 400 h 456"/>
                <a:gd name="T18" fmla="*/ 530 w 733"/>
                <a:gd name="T19" fmla="*/ 420 h 456"/>
                <a:gd name="T20" fmla="*/ 591 w 733"/>
                <a:gd name="T21" fmla="*/ 384 h 456"/>
                <a:gd name="T22" fmla="*/ 692 w 733"/>
                <a:gd name="T23" fmla="*/ 322 h 456"/>
                <a:gd name="T24" fmla="*/ 684 w 733"/>
                <a:gd name="T25" fmla="*/ 222 h 456"/>
                <a:gd name="T26" fmla="*/ 693 w 733"/>
                <a:gd name="T27" fmla="*/ 187 h 456"/>
                <a:gd name="T28" fmla="*/ 628 w 733"/>
                <a:gd name="T29" fmla="*/ 153 h 456"/>
                <a:gd name="T30" fmla="*/ 582 w 733"/>
                <a:gd name="T31" fmla="*/ 153 h 456"/>
                <a:gd name="T32" fmla="*/ 513 w 733"/>
                <a:gd name="T33" fmla="*/ 128 h 456"/>
                <a:gd name="T34" fmla="*/ 476 w 733"/>
                <a:gd name="T35" fmla="*/ 91 h 456"/>
                <a:gd name="T36" fmla="*/ 439 w 733"/>
                <a:gd name="T37" fmla="*/ 85 h 456"/>
                <a:gd name="T38" fmla="*/ 358 w 733"/>
                <a:gd name="T39" fmla="*/ 85 h 456"/>
                <a:gd name="T40" fmla="*/ 210 w 733"/>
                <a:gd name="T41" fmla="*/ 0 h 456"/>
                <a:gd name="T42" fmla="*/ 180 w 733"/>
                <a:gd name="T43" fmla="*/ 10 h 456"/>
                <a:gd name="T44" fmla="*/ 87 w 733"/>
                <a:gd name="T45" fmla="*/ 10 h 456"/>
                <a:gd name="T46" fmla="*/ 99 w 733"/>
                <a:gd name="T47" fmla="*/ 42 h 456"/>
                <a:gd name="T48" fmla="*/ 142 w 733"/>
                <a:gd name="T49" fmla="*/ 52 h 456"/>
                <a:gd name="T50" fmla="*/ 94 w 733"/>
                <a:gd name="T51" fmla="*/ 85 h 456"/>
                <a:gd name="T52" fmla="*/ 94 w 733"/>
                <a:gd name="T53" fmla="*/ 123 h 456"/>
                <a:gd name="T54" fmla="*/ 122 w 733"/>
                <a:gd name="T55" fmla="*/ 164 h 456"/>
                <a:gd name="T56" fmla="*/ 154 w 733"/>
                <a:gd name="T57" fmla="*/ 249 h 456"/>
                <a:gd name="T58" fmla="*/ 133 w 733"/>
                <a:gd name="T59" fmla="*/ 264 h 456"/>
                <a:gd name="T60" fmla="*/ 19 w 733"/>
                <a:gd name="T61" fmla="*/ 308 h 456"/>
                <a:gd name="T62" fmla="*/ 14 w 733"/>
                <a:gd name="T63" fmla="*/ 346 h 456"/>
                <a:gd name="T64" fmla="*/ 36 w 733"/>
                <a:gd name="T65" fmla="*/ 393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3" h="456">
                  <a:moveTo>
                    <a:pt x="85" y="455"/>
                  </a:moveTo>
                  <a:lnTo>
                    <a:pt x="99" y="420"/>
                  </a:lnTo>
                  <a:lnTo>
                    <a:pt x="144" y="384"/>
                  </a:lnTo>
                  <a:lnTo>
                    <a:pt x="184" y="400"/>
                  </a:lnTo>
                  <a:lnTo>
                    <a:pt x="212" y="384"/>
                  </a:lnTo>
                  <a:lnTo>
                    <a:pt x="189" y="356"/>
                  </a:lnTo>
                  <a:lnTo>
                    <a:pt x="202" y="344"/>
                  </a:lnTo>
                  <a:lnTo>
                    <a:pt x="315" y="351"/>
                  </a:lnTo>
                  <a:lnTo>
                    <a:pt x="356" y="378"/>
                  </a:lnTo>
                  <a:lnTo>
                    <a:pt x="375" y="391"/>
                  </a:lnTo>
                  <a:lnTo>
                    <a:pt x="405" y="370"/>
                  </a:lnTo>
                  <a:lnTo>
                    <a:pt x="427" y="363"/>
                  </a:lnTo>
                  <a:lnTo>
                    <a:pt x="432" y="391"/>
                  </a:lnTo>
                  <a:lnTo>
                    <a:pt x="448" y="391"/>
                  </a:lnTo>
                  <a:lnTo>
                    <a:pt x="462" y="373"/>
                  </a:lnTo>
                  <a:lnTo>
                    <a:pt x="486" y="349"/>
                  </a:lnTo>
                  <a:lnTo>
                    <a:pt x="498" y="366"/>
                  </a:lnTo>
                  <a:lnTo>
                    <a:pt x="498" y="400"/>
                  </a:lnTo>
                  <a:lnTo>
                    <a:pt x="508" y="416"/>
                  </a:lnTo>
                  <a:lnTo>
                    <a:pt x="530" y="420"/>
                  </a:lnTo>
                  <a:lnTo>
                    <a:pt x="554" y="396"/>
                  </a:lnTo>
                  <a:lnTo>
                    <a:pt x="591" y="384"/>
                  </a:lnTo>
                  <a:lnTo>
                    <a:pt x="661" y="320"/>
                  </a:lnTo>
                  <a:lnTo>
                    <a:pt x="692" y="322"/>
                  </a:lnTo>
                  <a:lnTo>
                    <a:pt x="732" y="310"/>
                  </a:lnTo>
                  <a:lnTo>
                    <a:pt x="684" y="222"/>
                  </a:lnTo>
                  <a:lnTo>
                    <a:pt x="699" y="195"/>
                  </a:lnTo>
                  <a:lnTo>
                    <a:pt x="693" y="187"/>
                  </a:lnTo>
                  <a:lnTo>
                    <a:pt x="670" y="178"/>
                  </a:lnTo>
                  <a:lnTo>
                    <a:pt x="628" y="153"/>
                  </a:lnTo>
                  <a:lnTo>
                    <a:pt x="608" y="141"/>
                  </a:lnTo>
                  <a:lnTo>
                    <a:pt x="582" y="153"/>
                  </a:lnTo>
                  <a:lnTo>
                    <a:pt x="552" y="128"/>
                  </a:lnTo>
                  <a:lnTo>
                    <a:pt x="513" y="128"/>
                  </a:lnTo>
                  <a:lnTo>
                    <a:pt x="483" y="114"/>
                  </a:lnTo>
                  <a:lnTo>
                    <a:pt x="476" y="91"/>
                  </a:lnTo>
                  <a:lnTo>
                    <a:pt x="462" y="73"/>
                  </a:lnTo>
                  <a:lnTo>
                    <a:pt x="439" y="85"/>
                  </a:lnTo>
                  <a:lnTo>
                    <a:pt x="420" y="78"/>
                  </a:lnTo>
                  <a:lnTo>
                    <a:pt x="358" y="85"/>
                  </a:lnTo>
                  <a:lnTo>
                    <a:pt x="292" y="70"/>
                  </a:lnTo>
                  <a:lnTo>
                    <a:pt x="210" y="0"/>
                  </a:lnTo>
                  <a:lnTo>
                    <a:pt x="188" y="16"/>
                  </a:lnTo>
                  <a:lnTo>
                    <a:pt x="180" y="10"/>
                  </a:lnTo>
                  <a:lnTo>
                    <a:pt x="162" y="10"/>
                  </a:lnTo>
                  <a:lnTo>
                    <a:pt x="87" y="10"/>
                  </a:lnTo>
                  <a:lnTo>
                    <a:pt x="78" y="20"/>
                  </a:lnTo>
                  <a:lnTo>
                    <a:pt x="99" y="42"/>
                  </a:lnTo>
                  <a:lnTo>
                    <a:pt x="122" y="46"/>
                  </a:lnTo>
                  <a:lnTo>
                    <a:pt x="142" y="52"/>
                  </a:lnTo>
                  <a:lnTo>
                    <a:pt x="133" y="68"/>
                  </a:lnTo>
                  <a:lnTo>
                    <a:pt x="94" y="85"/>
                  </a:lnTo>
                  <a:lnTo>
                    <a:pt x="87" y="114"/>
                  </a:lnTo>
                  <a:lnTo>
                    <a:pt x="94" y="123"/>
                  </a:lnTo>
                  <a:lnTo>
                    <a:pt x="99" y="160"/>
                  </a:lnTo>
                  <a:lnTo>
                    <a:pt x="122" y="164"/>
                  </a:lnTo>
                  <a:lnTo>
                    <a:pt x="144" y="192"/>
                  </a:lnTo>
                  <a:lnTo>
                    <a:pt x="154" y="249"/>
                  </a:lnTo>
                  <a:lnTo>
                    <a:pt x="147" y="267"/>
                  </a:lnTo>
                  <a:lnTo>
                    <a:pt x="133" y="264"/>
                  </a:lnTo>
                  <a:lnTo>
                    <a:pt x="90" y="295"/>
                  </a:lnTo>
                  <a:lnTo>
                    <a:pt x="19" y="308"/>
                  </a:lnTo>
                  <a:lnTo>
                    <a:pt x="0" y="327"/>
                  </a:lnTo>
                  <a:lnTo>
                    <a:pt x="14" y="346"/>
                  </a:lnTo>
                  <a:lnTo>
                    <a:pt x="16" y="388"/>
                  </a:lnTo>
                  <a:lnTo>
                    <a:pt x="36" y="393"/>
                  </a:lnTo>
                  <a:lnTo>
                    <a:pt x="85" y="455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1" name="Freeform 27"/>
            <p:cNvSpPr>
              <a:spLocks/>
            </p:cNvSpPr>
            <p:nvPr/>
          </p:nvSpPr>
          <p:spPr bwMode="auto">
            <a:xfrm>
              <a:off x="4565048" y="5851624"/>
              <a:ext cx="258762" cy="231775"/>
            </a:xfrm>
            <a:custGeom>
              <a:avLst/>
              <a:gdLst>
                <a:gd name="T0" fmla="*/ 237 w 238"/>
                <a:gd name="T1" fmla="*/ 36 h 215"/>
                <a:gd name="T2" fmla="*/ 192 w 238"/>
                <a:gd name="T3" fmla="*/ 110 h 215"/>
                <a:gd name="T4" fmla="*/ 192 w 238"/>
                <a:gd name="T5" fmla="*/ 144 h 215"/>
                <a:gd name="T6" fmla="*/ 105 w 238"/>
                <a:gd name="T7" fmla="*/ 214 h 215"/>
                <a:gd name="T8" fmla="*/ 18 w 238"/>
                <a:gd name="T9" fmla="*/ 182 h 215"/>
                <a:gd name="T10" fmla="*/ 0 w 238"/>
                <a:gd name="T11" fmla="*/ 120 h 215"/>
                <a:gd name="T12" fmla="*/ 4 w 238"/>
                <a:gd name="T13" fmla="*/ 90 h 215"/>
                <a:gd name="T14" fmla="*/ 54 w 238"/>
                <a:gd name="T15" fmla="*/ 43 h 215"/>
                <a:gd name="T16" fmla="*/ 69 w 238"/>
                <a:gd name="T17" fmla="*/ 28 h 215"/>
                <a:gd name="T18" fmla="*/ 150 w 238"/>
                <a:gd name="T19" fmla="*/ 16 h 215"/>
                <a:gd name="T20" fmla="*/ 186 w 238"/>
                <a:gd name="T21" fmla="*/ 12 h 215"/>
                <a:gd name="T22" fmla="*/ 198 w 238"/>
                <a:gd name="T23" fmla="*/ 0 h 215"/>
                <a:gd name="T24" fmla="*/ 224 w 238"/>
                <a:gd name="T25" fmla="*/ 4 h 215"/>
                <a:gd name="T26" fmla="*/ 237 w 238"/>
                <a:gd name="T27" fmla="*/ 3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8" h="215">
                  <a:moveTo>
                    <a:pt x="237" y="36"/>
                  </a:moveTo>
                  <a:lnTo>
                    <a:pt x="192" y="110"/>
                  </a:lnTo>
                  <a:lnTo>
                    <a:pt x="192" y="144"/>
                  </a:lnTo>
                  <a:lnTo>
                    <a:pt x="105" y="214"/>
                  </a:lnTo>
                  <a:lnTo>
                    <a:pt x="18" y="182"/>
                  </a:lnTo>
                  <a:lnTo>
                    <a:pt x="0" y="120"/>
                  </a:lnTo>
                  <a:lnTo>
                    <a:pt x="4" y="90"/>
                  </a:lnTo>
                  <a:lnTo>
                    <a:pt x="54" y="43"/>
                  </a:lnTo>
                  <a:lnTo>
                    <a:pt x="69" y="28"/>
                  </a:lnTo>
                  <a:lnTo>
                    <a:pt x="150" y="16"/>
                  </a:lnTo>
                  <a:lnTo>
                    <a:pt x="186" y="12"/>
                  </a:lnTo>
                  <a:lnTo>
                    <a:pt x="198" y="0"/>
                  </a:lnTo>
                  <a:lnTo>
                    <a:pt x="224" y="4"/>
                  </a:lnTo>
                  <a:lnTo>
                    <a:pt x="237" y="36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2" name="Freeform 29"/>
            <p:cNvSpPr>
              <a:spLocks/>
            </p:cNvSpPr>
            <p:nvPr/>
          </p:nvSpPr>
          <p:spPr bwMode="auto">
            <a:xfrm>
              <a:off x="3017235" y="3225899"/>
              <a:ext cx="1417638" cy="1185862"/>
            </a:xfrm>
            <a:custGeom>
              <a:avLst/>
              <a:gdLst>
                <a:gd name="T0" fmla="*/ 0 w 1299"/>
                <a:gd name="T1" fmla="*/ 207 h 1107"/>
                <a:gd name="T2" fmla="*/ 49 w 1299"/>
                <a:gd name="T3" fmla="*/ 157 h 1107"/>
                <a:gd name="T4" fmla="*/ 200 w 1299"/>
                <a:gd name="T5" fmla="*/ 71 h 1107"/>
                <a:gd name="T6" fmla="*/ 237 w 1299"/>
                <a:gd name="T7" fmla="*/ 19 h 1107"/>
                <a:gd name="T8" fmla="*/ 269 w 1299"/>
                <a:gd name="T9" fmla="*/ 2 h 1107"/>
                <a:gd name="T10" fmla="*/ 327 w 1299"/>
                <a:gd name="T11" fmla="*/ 39 h 1107"/>
                <a:gd name="T12" fmla="*/ 332 w 1299"/>
                <a:gd name="T13" fmla="*/ 149 h 1107"/>
                <a:gd name="T14" fmla="*/ 412 w 1299"/>
                <a:gd name="T15" fmla="*/ 244 h 1107"/>
                <a:gd name="T16" fmla="*/ 542 w 1299"/>
                <a:gd name="T17" fmla="*/ 212 h 1107"/>
                <a:gd name="T18" fmla="*/ 577 w 1299"/>
                <a:gd name="T19" fmla="*/ 239 h 1107"/>
                <a:gd name="T20" fmla="*/ 519 w 1299"/>
                <a:gd name="T21" fmla="*/ 299 h 1107"/>
                <a:gd name="T22" fmla="*/ 580 w 1299"/>
                <a:gd name="T23" fmla="*/ 362 h 1107"/>
                <a:gd name="T24" fmla="*/ 609 w 1299"/>
                <a:gd name="T25" fmla="*/ 371 h 1107"/>
                <a:gd name="T26" fmla="*/ 639 w 1299"/>
                <a:gd name="T27" fmla="*/ 417 h 1107"/>
                <a:gd name="T28" fmla="*/ 756 w 1299"/>
                <a:gd name="T29" fmla="*/ 419 h 1107"/>
                <a:gd name="T30" fmla="*/ 868 w 1299"/>
                <a:gd name="T31" fmla="*/ 374 h 1107"/>
                <a:gd name="T32" fmla="*/ 879 w 1299"/>
                <a:gd name="T33" fmla="*/ 446 h 1107"/>
                <a:gd name="T34" fmla="*/ 849 w 1299"/>
                <a:gd name="T35" fmla="*/ 485 h 1107"/>
                <a:gd name="T36" fmla="*/ 840 w 1299"/>
                <a:gd name="T37" fmla="*/ 543 h 1107"/>
                <a:gd name="T38" fmla="*/ 923 w 1299"/>
                <a:gd name="T39" fmla="*/ 576 h 1107"/>
                <a:gd name="T40" fmla="*/ 1005 w 1299"/>
                <a:gd name="T41" fmla="*/ 719 h 1107"/>
                <a:gd name="T42" fmla="*/ 1041 w 1299"/>
                <a:gd name="T43" fmla="*/ 777 h 1107"/>
                <a:gd name="T44" fmla="*/ 1083 w 1299"/>
                <a:gd name="T45" fmla="*/ 806 h 1107"/>
                <a:gd name="T46" fmla="*/ 1096 w 1299"/>
                <a:gd name="T47" fmla="*/ 772 h 1107"/>
                <a:gd name="T48" fmla="*/ 1138 w 1299"/>
                <a:gd name="T49" fmla="*/ 724 h 1107"/>
                <a:gd name="T50" fmla="*/ 1096 w 1299"/>
                <a:gd name="T51" fmla="*/ 689 h 1107"/>
                <a:gd name="T52" fmla="*/ 1120 w 1299"/>
                <a:gd name="T53" fmla="*/ 600 h 1107"/>
                <a:gd name="T54" fmla="*/ 1162 w 1299"/>
                <a:gd name="T55" fmla="*/ 609 h 1107"/>
                <a:gd name="T56" fmla="*/ 1247 w 1299"/>
                <a:gd name="T57" fmla="*/ 662 h 1107"/>
                <a:gd name="T58" fmla="*/ 1298 w 1299"/>
                <a:gd name="T59" fmla="*/ 714 h 1107"/>
                <a:gd name="T60" fmla="*/ 1288 w 1299"/>
                <a:gd name="T61" fmla="*/ 784 h 1107"/>
                <a:gd name="T62" fmla="*/ 1223 w 1299"/>
                <a:gd name="T63" fmla="*/ 806 h 1107"/>
                <a:gd name="T64" fmla="*/ 1214 w 1299"/>
                <a:gd name="T65" fmla="*/ 824 h 1107"/>
                <a:gd name="T66" fmla="*/ 1167 w 1299"/>
                <a:gd name="T67" fmla="*/ 843 h 1107"/>
                <a:gd name="T68" fmla="*/ 1113 w 1299"/>
                <a:gd name="T69" fmla="*/ 830 h 1107"/>
                <a:gd name="T70" fmla="*/ 1113 w 1299"/>
                <a:gd name="T71" fmla="*/ 855 h 1107"/>
                <a:gd name="T72" fmla="*/ 1091 w 1299"/>
                <a:gd name="T73" fmla="*/ 892 h 1107"/>
                <a:gd name="T74" fmla="*/ 1101 w 1299"/>
                <a:gd name="T75" fmla="*/ 962 h 1107"/>
                <a:gd name="T76" fmla="*/ 1106 w 1299"/>
                <a:gd name="T77" fmla="*/ 996 h 1107"/>
                <a:gd name="T78" fmla="*/ 1046 w 1299"/>
                <a:gd name="T79" fmla="*/ 1008 h 1107"/>
                <a:gd name="T80" fmla="*/ 1053 w 1299"/>
                <a:gd name="T81" fmla="*/ 1070 h 1107"/>
                <a:gd name="T82" fmla="*/ 1020 w 1299"/>
                <a:gd name="T83" fmla="*/ 1095 h 1107"/>
                <a:gd name="T84" fmla="*/ 948 w 1299"/>
                <a:gd name="T85" fmla="*/ 1101 h 1107"/>
                <a:gd name="T86" fmla="*/ 917 w 1299"/>
                <a:gd name="T87" fmla="*/ 1046 h 1107"/>
                <a:gd name="T88" fmla="*/ 881 w 1299"/>
                <a:gd name="T89" fmla="*/ 1046 h 1107"/>
                <a:gd name="T90" fmla="*/ 812 w 1299"/>
                <a:gd name="T91" fmla="*/ 987 h 1107"/>
                <a:gd name="T92" fmla="*/ 798 w 1299"/>
                <a:gd name="T93" fmla="*/ 934 h 1107"/>
                <a:gd name="T94" fmla="*/ 723 w 1299"/>
                <a:gd name="T95" fmla="*/ 962 h 1107"/>
                <a:gd name="T96" fmla="*/ 704 w 1299"/>
                <a:gd name="T97" fmla="*/ 992 h 1107"/>
                <a:gd name="T98" fmla="*/ 626 w 1299"/>
                <a:gd name="T99" fmla="*/ 948 h 1107"/>
                <a:gd name="T100" fmla="*/ 623 w 1299"/>
                <a:gd name="T101" fmla="*/ 904 h 1107"/>
                <a:gd name="T102" fmla="*/ 674 w 1299"/>
                <a:gd name="T103" fmla="*/ 934 h 1107"/>
                <a:gd name="T104" fmla="*/ 695 w 1299"/>
                <a:gd name="T105" fmla="*/ 873 h 1107"/>
                <a:gd name="T106" fmla="*/ 741 w 1299"/>
                <a:gd name="T107" fmla="*/ 830 h 1107"/>
                <a:gd name="T108" fmla="*/ 779 w 1299"/>
                <a:gd name="T109" fmla="*/ 770 h 1107"/>
                <a:gd name="T110" fmla="*/ 761 w 1299"/>
                <a:gd name="T111" fmla="*/ 675 h 1107"/>
                <a:gd name="T112" fmla="*/ 690 w 1299"/>
                <a:gd name="T113" fmla="*/ 543 h 1107"/>
                <a:gd name="T114" fmla="*/ 614 w 1299"/>
                <a:gd name="T115" fmla="*/ 514 h 1107"/>
                <a:gd name="T116" fmla="*/ 531 w 1299"/>
                <a:gd name="T117" fmla="*/ 419 h 1107"/>
                <a:gd name="T118" fmla="*/ 397 w 1299"/>
                <a:gd name="T119" fmla="*/ 382 h 1107"/>
                <a:gd name="T120" fmla="*/ 292 w 1299"/>
                <a:gd name="T121" fmla="*/ 394 h 1107"/>
                <a:gd name="T122" fmla="*/ 209 w 1299"/>
                <a:gd name="T123" fmla="*/ 427 h 1107"/>
                <a:gd name="T124" fmla="*/ 125 w 1299"/>
                <a:gd name="T125" fmla="*/ 376 h 1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9" h="1107">
                  <a:moveTo>
                    <a:pt x="11" y="350"/>
                  </a:moveTo>
                  <a:lnTo>
                    <a:pt x="0" y="207"/>
                  </a:lnTo>
                  <a:lnTo>
                    <a:pt x="7" y="177"/>
                  </a:lnTo>
                  <a:lnTo>
                    <a:pt x="49" y="157"/>
                  </a:lnTo>
                  <a:lnTo>
                    <a:pt x="107" y="109"/>
                  </a:lnTo>
                  <a:lnTo>
                    <a:pt x="200" y="71"/>
                  </a:lnTo>
                  <a:lnTo>
                    <a:pt x="237" y="55"/>
                  </a:lnTo>
                  <a:lnTo>
                    <a:pt x="237" y="19"/>
                  </a:lnTo>
                  <a:lnTo>
                    <a:pt x="254" y="0"/>
                  </a:lnTo>
                  <a:lnTo>
                    <a:pt x="269" y="2"/>
                  </a:lnTo>
                  <a:lnTo>
                    <a:pt x="329" y="11"/>
                  </a:lnTo>
                  <a:lnTo>
                    <a:pt x="327" y="39"/>
                  </a:lnTo>
                  <a:lnTo>
                    <a:pt x="339" y="82"/>
                  </a:lnTo>
                  <a:lnTo>
                    <a:pt x="332" y="149"/>
                  </a:lnTo>
                  <a:lnTo>
                    <a:pt x="383" y="226"/>
                  </a:lnTo>
                  <a:lnTo>
                    <a:pt x="412" y="244"/>
                  </a:lnTo>
                  <a:lnTo>
                    <a:pt x="454" y="212"/>
                  </a:lnTo>
                  <a:lnTo>
                    <a:pt x="542" y="212"/>
                  </a:lnTo>
                  <a:lnTo>
                    <a:pt x="563" y="219"/>
                  </a:lnTo>
                  <a:lnTo>
                    <a:pt x="577" y="239"/>
                  </a:lnTo>
                  <a:lnTo>
                    <a:pt x="567" y="261"/>
                  </a:lnTo>
                  <a:lnTo>
                    <a:pt x="519" y="299"/>
                  </a:lnTo>
                  <a:lnTo>
                    <a:pt x="524" y="320"/>
                  </a:lnTo>
                  <a:lnTo>
                    <a:pt x="580" y="362"/>
                  </a:lnTo>
                  <a:lnTo>
                    <a:pt x="602" y="362"/>
                  </a:lnTo>
                  <a:lnTo>
                    <a:pt x="609" y="371"/>
                  </a:lnTo>
                  <a:lnTo>
                    <a:pt x="604" y="389"/>
                  </a:lnTo>
                  <a:lnTo>
                    <a:pt x="639" y="417"/>
                  </a:lnTo>
                  <a:lnTo>
                    <a:pt x="722" y="429"/>
                  </a:lnTo>
                  <a:lnTo>
                    <a:pt x="756" y="419"/>
                  </a:lnTo>
                  <a:lnTo>
                    <a:pt x="807" y="369"/>
                  </a:lnTo>
                  <a:lnTo>
                    <a:pt x="868" y="374"/>
                  </a:lnTo>
                  <a:lnTo>
                    <a:pt x="893" y="412"/>
                  </a:lnTo>
                  <a:lnTo>
                    <a:pt x="879" y="446"/>
                  </a:lnTo>
                  <a:lnTo>
                    <a:pt x="881" y="465"/>
                  </a:lnTo>
                  <a:lnTo>
                    <a:pt x="849" y="485"/>
                  </a:lnTo>
                  <a:lnTo>
                    <a:pt x="836" y="502"/>
                  </a:lnTo>
                  <a:lnTo>
                    <a:pt x="840" y="543"/>
                  </a:lnTo>
                  <a:lnTo>
                    <a:pt x="898" y="585"/>
                  </a:lnTo>
                  <a:lnTo>
                    <a:pt x="923" y="576"/>
                  </a:lnTo>
                  <a:lnTo>
                    <a:pt x="988" y="660"/>
                  </a:lnTo>
                  <a:lnTo>
                    <a:pt x="1005" y="719"/>
                  </a:lnTo>
                  <a:lnTo>
                    <a:pt x="996" y="752"/>
                  </a:lnTo>
                  <a:lnTo>
                    <a:pt x="1041" y="777"/>
                  </a:lnTo>
                  <a:lnTo>
                    <a:pt x="1041" y="794"/>
                  </a:lnTo>
                  <a:lnTo>
                    <a:pt x="1083" y="806"/>
                  </a:lnTo>
                  <a:lnTo>
                    <a:pt x="1096" y="806"/>
                  </a:lnTo>
                  <a:lnTo>
                    <a:pt x="1096" y="772"/>
                  </a:lnTo>
                  <a:lnTo>
                    <a:pt x="1128" y="765"/>
                  </a:lnTo>
                  <a:lnTo>
                    <a:pt x="1138" y="724"/>
                  </a:lnTo>
                  <a:lnTo>
                    <a:pt x="1113" y="707"/>
                  </a:lnTo>
                  <a:lnTo>
                    <a:pt x="1096" y="689"/>
                  </a:lnTo>
                  <a:lnTo>
                    <a:pt x="1103" y="612"/>
                  </a:lnTo>
                  <a:lnTo>
                    <a:pt x="1120" y="600"/>
                  </a:lnTo>
                  <a:lnTo>
                    <a:pt x="1151" y="614"/>
                  </a:lnTo>
                  <a:lnTo>
                    <a:pt x="1162" y="609"/>
                  </a:lnTo>
                  <a:lnTo>
                    <a:pt x="1170" y="623"/>
                  </a:lnTo>
                  <a:lnTo>
                    <a:pt x="1247" y="662"/>
                  </a:lnTo>
                  <a:lnTo>
                    <a:pt x="1290" y="689"/>
                  </a:lnTo>
                  <a:lnTo>
                    <a:pt x="1298" y="714"/>
                  </a:lnTo>
                  <a:lnTo>
                    <a:pt x="1275" y="747"/>
                  </a:lnTo>
                  <a:lnTo>
                    <a:pt x="1288" y="784"/>
                  </a:lnTo>
                  <a:lnTo>
                    <a:pt x="1280" y="801"/>
                  </a:lnTo>
                  <a:lnTo>
                    <a:pt x="1223" y="806"/>
                  </a:lnTo>
                  <a:lnTo>
                    <a:pt x="1211" y="812"/>
                  </a:lnTo>
                  <a:lnTo>
                    <a:pt x="1214" y="824"/>
                  </a:lnTo>
                  <a:lnTo>
                    <a:pt x="1214" y="838"/>
                  </a:lnTo>
                  <a:lnTo>
                    <a:pt x="1167" y="843"/>
                  </a:lnTo>
                  <a:lnTo>
                    <a:pt x="1143" y="830"/>
                  </a:lnTo>
                  <a:lnTo>
                    <a:pt x="1113" y="830"/>
                  </a:lnTo>
                  <a:lnTo>
                    <a:pt x="1106" y="838"/>
                  </a:lnTo>
                  <a:lnTo>
                    <a:pt x="1113" y="855"/>
                  </a:lnTo>
                  <a:lnTo>
                    <a:pt x="1096" y="873"/>
                  </a:lnTo>
                  <a:lnTo>
                    <a:pt x="1091" y="892"/>
                  </a:lnTo>
                  <a:lnTo>
                    <a:pt x="1120" y="917"/>
                  </a:lnTo>
                  <a:lnTo>
                    <a:pt x="1101" y="962"/>
                  </a:lnTo>
                  <a:lnTo>
                    <a:pt x="1108" y="983"/>
                  </a:lnTo>
                  <a:lnTo>
                    <a:pt x="1106" y="996"/>
                  </a:lnTo>
                  <a:lnTo>
                    <a:pt x="1070" y="996"/>
                  </a:lnTo>
                  <a:lnTo>
                    <a:pt x="1046" y="1008"/>
                  </a:lnTo>
                  <a:lnTo>
                    <a:pt x="1065" y="1032"/>
                  </a:lnTo>
                  <a:lnTo>
                    <a:pt x="1053" y="1070"/>
                  </a:lnTo>
                  <a:lnTo>
                    <a:pt x="1016" y="1077"/>
                  </a:lnTo>
                  <a:lnTo>
                    <a:pt x="1020" y="1095"/>
                  </a:lnTo>
                  <a:lnTo>
                    <a:pt x="1010" y="1106"/>
                  </a:lnTo>
                  <a:lnTo>
                    <a:pt x="948" y="1101"/>
                  </a:lnTo>
                  <a:lnTo>
                    <a:pt x="923" y="1084"/>
                  </a:lnTo>
                  <a:lnTo>
                    <a:pt x="917" y="1046"/>
                  </a:lnTo>
                  <a:lnTo>
                    <a:pt x="903" y="1029"/>
                  </a:lnTo>
                  <a:lnTo>
                    <a:pt x="881" y="1046"/>
                  </a:lnTo>
                  <a:lnTo>
                    <a:pt x="840" y="1008"/>
                  </a:lnTo>
                  <a:lnTo>
                    <a:pt x="812" y="987"/>
                  </a:lnTo>
                  <a:lnTo>
                    <a:pt x="807" y="958"/>
                  </a:lnTo>
                  <a:lnTo>
                    <a:pt x="798" y="934"/>
                  </a:lnTo>
                  <a:lnTo>
                    <a:pt x="782" y="934"/>
                  </a:lnTo>
                  <a:lnTo>
                    <a:pt x="723" y="962"/>
                  </a:lnTo>
                  <a:lnTo>
                    <a:pt x="726" y="992"/>
                  </a:lnTo>
                  <a:lnTo>
                    <a:pt x="704" y="992"/>
                  </a:lnTo>
                  <a:lnTo>
                    <a:pt x="666" y="953"/>
                  </a:lnTo>
                  <a:lnTo>
                    <a:pt x="626" y="948"/>
                  </a:lnTo>
                  <a:lnTo>
                    <a:pt x="611" y="927"/>
                  </a:lnTo>
                  <a:lnTo>
                    <a:pt x="623" y="904"/>
                  </a:lnTo>
                  <a:lnTo>
                    <a:pt x="646" y="924"/>
                  </a:lnTo>
                  <a:lnTo>
                    <a:pt x="674" y="934"/>
                  </a:lnTo>
                  <a:lnTo>
                    <a:pt x="695" y="915"/>
                  </a:lnTo>
                  <a:lnTo>
                    <a:pt x="695" y="873"/>
                  </a:lnTo>
                  <a:lnTo>
                    <a:pt x="722" y="850"/>
                  </a:lnTo>
                  <a:lnTo>
                    <a:pt x="741" y="830"/>
                  </a:lnTo>
                  <a:lnTo>
                    <a:pt x="731" y="806"/>
                  </a:lnTo>
                  <a:lnTo>
                    <a:pt x="779" y="770"/>
                  </a:lnTo>
                  <a:lnTo>
                    <a:pt x="786" y="707"/>
                  </a:lnTo>
                  <a:lnTo>
                    <a:pt x="761" y="675"/>
                  </a:lnTo>
                  <a:lnTo>
                    <a:pt x="750" y="623"/>
                  </a:lnTo>
                  <a:lnTo>
                    <a:pt x="690" y="543"/>
                  </a:lnTo>
                  <a:lnTo>
                    <a:pt x="658" y="554"/>
                  </a:lnTo>
                  <a:lnTo>
                    <a:pt x="614" y="514"/>
                  </a:lnTo>
                  <a:lnTo>
                    <a:pt x="554" y="477"/>
                  </a:lnTo>
                  <a:lnTo>
                    <a:pt x="531" y="419"/>
                  </a:lnTo>
                  <a:lnTo>
                    <a:pt x="483" y="436"/>
                  </a:lnTo>
                  <a:lnTo>
                    <a:pt x="397" y="382"/>
                  </a:lnTo>
                  <a:lnTo>
                    <a:pt x="355" y="404"/>
                  </a:lnTo>
                  <a:lnTo>
                    <a:pt x="292" y="394"/>
                  </a:lnTo>
                  <a:lnTo>
                    <a:pt x="242" y="424"/>
                  </a:lnTo>
                  <a:lnTo>
                    <a:pt x="209" y="427"/>
                  </a:lnTo>
                  <a:lnTo>
                    <a:pt x="159" y="397"/>
                  </a:lnTo>
                  <a:lnTo>
                    <a:pt x="125" y="376"/>
                  </a:lnTo>
                  <a:lnTo>
                    <a:pt x="11" y="350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3" name="Freeform 30"/>
            <p:cNvSpPr>
              <a:spLocks/>
            </p:cNvSpPr>
            <p:nvPr/>
          </p:nvSpPr>
          <p:spPr bwMode="auto">
            <a:xfrm>
              <a:off x="4158648" y="3570386"/>
              <a:ext cx="530225" cy="908050"/>
            </a:xfrm>
            <a:custGeom>
              <a:avLst/>
              <a:gdLst>
                <a:gd name="T0" fmla="*/ 401 w 482"/>
                <a:gd name="T1" fmla="*/ 504 h 849"/>
                <a:gd name="T2" fmla="*/ 390 w 482"/>
                <a:gd name="T3" fmla="*/ 287 h 849"/>
                <a:gd name="T4" fmla="*/ 424 w 482"/>
                <a:gd name="T5" fmla="*/ 213 h 849"/>
                <a:gd name="T6" fmla="*/ 421 w 482"/>
                <a:gd name="T7" fmla="*/ 114 h 849"/>
                <a:gd name="T8" fmla="*/ 441 w 482"/>
                <a:gd name="T9" fmla="*/ 44 h 849"/>
                <a:gd name="T10" fmla="*/ 426 w 482"/>
                <a:gd name="T11" fmla="*/ 0 h 849"/>
                <a:gd name="T12" fmla="*/ 353 w 482"/>
                <a:gd name="T13" fmla="*/ 25 h 849"/>
                <a:gd name="T14" fmla="*/ 327 w 482"/>
                <a:gd name="T15" fmla="*/ 86 h 849"/>
                <a:gd name="T16" fmla="*/ 299 w 482"/>
                <a:gd name="T17" fmla="*/ 109 h 849"/>
                <a:gd name="T18" fmla="*/ 205 w 482"/>
                <a:gd name="T19" fmla="*/ 217 h 849"/>
                <a:gd name="T20" fmla="*/ 136 w 482"/>
                <a:gd name="T21" fmla="*/ 213 h 849"/>
                <a:gd name="T22" fmla="*/ 118 w 482"/>
                <a:gd name="T23" fmla="*/ 283 h 849"/>
                <a:gd name="T24" fmla="*/ 205 w 482"/>
                <a:gd name="T25" fmla="*/ 337 h 849"/>
                <a:gd name="T26" fmla="*/ 257 w 482"/>
                <a:gd name="T27" fmla="*/ 389 h 849"/>
                <a:gd name="T28" fmla="*/ 247 w 482"/>
                <a:gd name="T29" fmla="*/ 458 h 849"/>
                <a:gd name="T30" fmla="*/ 181 w 482"/>
                <a:gd name="T31" fmla="*/ 480 h 849"/>
                <a:gd name="T32" fmla="*/ 171 w 482"/>
                <a:gd name="T33" fmla="*/ 497 h 849"/>
                <a:gd name="T34" fmla="*/ 122 w 482"/>
                <a:gd name="T35" fmla="*/ 517 h 849"/>
                <a:gd name="T36" fmla="*/ 68 w 482"/>
                <a:gd name="T37" fmla="*/ 504 h 849"/>
                <a:gd name="T38" fmla="*/ 68 w 482"/>
                <a:gd name="T39" fmla="*/ 529 h 849"/>
                <a:gd name="T40" fmla="*/ 45 w 482"/>
                <a:gd name="T41" fmla="*/ 566 h 849"/>
                <a:gd name="T42" fmla="*/ 55 w 482"/>
                <a:gd name="T43" fmla="*/ 636 h 849"/>
                <a:gd name="T44" fmla="*/ 60 w 482"/>
                <a:gd name="T45" fmla="*/ 670 h 849"/>
                <a:gd name="T46" fmla="*/ 0 w 482"/>
                <a:gd name="T47" fmla="*/ 682 h 849"/>
                <a:gd name="T48" fmla="*/ 7 w 482"/>
                <a:gd name="T49" fmla="*/ 744 h 849"/>
                <a:gd name="T50" fmla="*/ 30 w 482"/>
                <a:gd name="T51" fmla="*/ 769 h 849"/>
                <a:gd name="T52" fmla="*/ 113 w 482"/>
                <a:gd name="T53" fmla="*/ 759 h 849"/>
                <a:gd name="T54" fmla="*/ 131 w 482"/>
                <a:gd name="T55" fmla="*/ 779 h 849"/>
                <a:gd name="T56" fmla="*/ 213 w 482"/>
                <a:gd name="T57" fmla="*/ 815 h 849"/>
                <a:gd name="T58" fmla="*/ 317 w 482"/>
                <a:gd name="T59" fmla="*/ 827 h 849"/>
                <a:gd name="T60" fmla="*/ 367 w 482"/>
                <a:gd name="T61" fmla="*/ 839 h 849"/>
                <a:gd name="T62" fmla="*/ 356 w 482"/>
                <a:gd name="T63" fmla="*/ 792 h 849"/>
                <a:gd name="T64" fmla="*/ 401 w 482"/>
                <a:gd name="T65" fmla="*/ 747 h 849"/>
                <a:gd name="T66" fmla="*/ 390 w 482"/>
                <a:gd name="T67" fmla="*/ 725 h 849"/>
                <a:gd name="T68" fmla="*/ 346 w 482"/>
                <a:gd name="T69" fmla="*/ 697 h 849"/>
                <a:gd name="T70" fmla="*/ 431 w 482"/>
                <a:gd name="T71" fmla="*/ 688 h 849"/>
                <a:gd name="T72" fmla="*/ 458 w 482"/>
                <a:gd name="T73" fmla="*/ 694 h 849"/>
                <a:gd name="T74" fmla="*/ 481 w 482"/>
                <a:gd name="T75" fmla="*/ 647 h 849"/>
                <a:gd name="T76" fmla="*/ 412 w 482"/>
                <a:gd name="T77" fmla="*/ 534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82" h="849">
                  <a:moveTo>
                    <a:pt x="412" y="534"/>
                  </a:moveTo>
                  <a:lnTo>
                    <a:pt x="401" y="504"/>
                  </a:lnTo>
                  <a:lnTo>
                    <a:pt x="424" y="431"/>
                  </a:lnTo>
                  <a:lnTo>
                    <a:pt x="390" y="287"/>
                  </a:lnTo>
                  <a:lnTo>
                    <a:pt x="412" y="248"/>
                  </a:lnTo>
                  <a:lnTo>
                    <a:pt x="424" y="213"/>
                  </a:lnTo>
                  <a:lnTo>
                    <a:pt x="393" y="156"/>
                  </a:lnTo>
                  <a:lnTo>
                    <a:pt x="421" y="114"/>
                  </a:lnTo>
                  <a:lnTo>
                    <a:pt x="426" y="73"/>
                  </a:lnTo>
                  <a:lnTo>
                    <a:pt x="441" y="44"/>
                  </a:lnTo>
                  <a:lnTo>
                    <a:pt x="438" y="10"/>
                  </a:lnTo>
                  <a:lnTo>
                    <a:pt x="426" y="0"/>
                  </a:lnTo>
                  <a:lnTo>
                    <a:pt x="406" y="22"/>
                  </a:lnTo>
                  <a:lnTo>
                    <a:pt x="353" y="25"/>
                  </a:lnTo>
                  <a:lnTo>
                    <a:pt x="325" y="64"/>
                  </a:lnTo>
                  <a:lnTo>
                    <a:pt x="327" y="86"/>
                  </a:lnTo>
                  <a:lnTo>
                    <a:pt x="322" y="100"/>
                  </a:lnTo>
                  <a:lnTo>
                    <a:pt x="299" y="109"/>
                  </a:lnTo>
                  <a:lnTo>
                    <a:pt x="216" y="223"/>
                  </a:lnTo>
                  <a:lnTo>
                    <a:pt x="205" y="217"/>
                  </a:lnTo>
                  <a:lnTo>
                    <a:pt x="185" y="212"/>
                  </a:lnTo>
                  <a:lnTo>
                    <a:pt x="136" y="213"/>
                  </a:lnTo>
                  <a:lnTo>
                    <a:pt x="121" y="236"/>
                  </a:lnTo>
                  <a:lnTo>
                    <a:pt x="118" y="283"/>
                  </a:lnTo>
                  <a:lnTo>
                    <a:pt x="126" y="297"/>
                  </a:lnTo>
                  <a:lnTo>
                    <a:pt x="205" y="337"/>
                  </a:lnTo>
                  <a:lnTo>
                    <a:pt x="249" y="363"/>
                  </a:lnTo>
                  <a:lnTo>
                    <a:pt x="257" y="389"/>
                  </a:lnTo>
                  <a:lnTo>
                    <a:pt x="233" y="421"/>
                  </a:lnTo>
                  <a:lnTo>
                    <a:pt x="247" y="458"/>
                  </a:lnTo>
                  <a:lnTo>
                    <a:pt x="238" y="475"/>
                  </a:lnTo>
                  <a:lnTo>
                    <a:pt x="181" y="480"/>
                  </a:lnTo>
                  <a:lnTo>
                    <a:pt x="169" y="486"/>
                  </a:lnTo>
                  <a:lnTo>
                    <a:pt x="171" y="497"/>
                  </a:lnTo>
                  <a:lnTo>
                    <a:pt x="171" y="512"/>
                  </a:lnTo>
                  <a:lnTo>
                    <a:pt x="122" y="517"/>
                  </a:lnTo>
                  <a:lnTo>
                    <a:pt x="98" y="504"/>
                  </a:lnTo>
                  <a:lnTo>
                    <a:pt x="68" y="504"/>
                  </a:lnTo>
                  <a:lnTo>
                    <a:pt x="60" y="512"/>
                  </a:lnTo>
                  <a:lnTo>
                    <a:pt x="68" y="529"/>
                  </a:lnTo>
                  <a:lnTo>
                    <a:pt x="50" y="547"/>
                  </a:lnTo>
                  <a:lnTo>
                    <a:pt x="45" y="566"/>
                  </a:lnTo>
                  <a:lnTo>
                    <a:pt x="75" y="592"/>
                  </a:lnTo>
                  <a:lnTo>
                    <a:pt x="55" y="636"/>
                  </a:lnTo>
                  <a:lnTo>
                    <a:pt x="63" y="657"/>
                  </a:lnTo>
                  <a:lnTo>
                    <a:pt x="60" y="670"/>
                  </a:lnTo>
                  <a:lnTo>
                    <a:pt x="24" y="670"/>
                  </a:lnTo>
                  <a:lnTo>
                    <a:pt x="0" y="682"/>
                  </a:lnTo>
                  <a:lnTo>
                    <a:pt x="19" y="707"/>
                  </a:lnTo>
                  <a:lnTo>
                    <a:pt x="7" y="744"/>
                  </a:lnTo>
                  <a:lnTo>
                    <a:pt x="30" y="747"/>
                  </a:lnTo>
                  <a:lnTo>
                    <a:pt x="30" y="769"/>
                  </a:lnTo>
                  <a:lnTo>
                    <a:pt x="46" y="771"/>
                  </a:lnTo>
                  <a:lnTo>
                    <a:pt x="113" y="759"/>
                  </a:lnTo>
                  <a:lnTo>
                    <a:pt x="126" y="763"/>
                  </a:lnTo>
                  <a:lnTo>
                    <a:pt x="131" y="779"/>
                  </a:lnTo>
                  <a:lnTo>
                    <a:pt x="155" y="787"/>
                  </a:lnTo>
                  <a:lnTo>
                    <a:pt x="213" y="815"/>
                  </a:lnTo>
                  <a:lnTo>
                    <a:pt x="247" y="802"/>
                  </a:lnTo>
                  <a:lnTo>
                    <a:pt x="317" y="827"/>
                  </a:lnTo>
                  <a:lnTo>
                    <a:pt x="332" y="848"/>
                  </a:lnTo>
                  <a:lnTo>
                    <a:pt x="367" y="839"/>
                  </a:lnTo>
                  <a:lnTo>
                    <a:pt x="362" y="802"/>
                  </a:lnTo>
                  <a:lnTo>
                    <a:pt x="356" y="792"/>
                  </a:lnTo>
                  <a:lnTo>
                    <a:pt x="362" y="763"/>
                  </a:lnTo>
                  <a:lnTo>
                    <a:pt x="401" y="747"/>
                  </a:lnTo>
                  <a:lnTo>
                    <a:pt x="411" y="731"/>
                  </a:lnTo>
                  <a:lnTo>
                    <a:pt x="390" y="725"/>
                  </a:lnTo>
                  <a:lnTo>
                    <a:pt x="367" y="720"/>
                  </a:lnTo>
                  <a:lnTo>
                    <a:pt x="346" y="697"/>
                  </a:lnTo>
                  <a:lnTo>
                    <a:pt x="356" y="688"/>
                  </a:lnTo>
                  <a:lnTo>
                    <a:pt x="431" y="688"/>
                  </a:lnTo>
                  <a:lnTo>
                    <a:pt x="448" y="688"/>
                  </a:lnTo>
                  <a:lnTo>
                    <a:pt x="458" y="694"/>
                  </a:lnTo>
                  <a:lnTo>
                    <a:pt x="481" y="677"/>
                  </a:lnTo>
                  <a:lnTo>
                    <a:pt x="481" y="647"/>
                  </a:lnTo>
                  <a:lnTo>
                    <a:pt x="412" y="547"/>
                  </a:lnTo>
                  <a:lnTo>
                    <a:pt x="412" y="534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4" name="Freeform 34"/>
            <p:cNvSpPr>
              <a:spLocks/>
            </p:cNvSpPr>
            <p:nvPr/>
          </p:nvSpPr>
          <p:spPr bwMode="auto">
            <a:xfrm>
              <a:off x="5306410" y="4784824"/>
              <a:ext cx="450850" cy="550862"/>
            </a:xfrm>
            <a:custGeom>
              <a:avLst/>
              <a:gdLst>
                <a:gd name="T0" fmla="*/ 0 w 410"/>
                <a:gd name="T1" fmla="*/ 393 h 515"/>
                <a:gd name="T2" fmla="*/ 15 w 410"/>
                <a:gd name="T3" fmla="*/ 305 h 515"/>
                <a:gd name="T4" fmla="*/ 30 w 410"/>
                <a:gd name="T5" fmla="*/ 284 h 515"/>
                <a:gd name="T6" fmla="*/ 36 w 410"/>
                <a:gd name="T7" fmla="*/ 259 h 515"/>
                <a:gd name="T8" fmla="*/ 52 w 410"/>
                <a:gd name="T9" fmla="*/ 222 h 515"/>
                <a:gd name="T10" fmla="*/ 43 w 410"/>
                <a:gd name="T11" fmla="*/ 208 h 515"/>
                <a:gd name="T12" fmla="*/ 45 w 410"/>
                <a:gd name="T13" fmla="*/ 176 h 515"/>
                <a:gd name="T14" fmla="*/ 87 w 410"/>
                <a:gd name="T15" fmla="*/ 128 h 515"/>
                <a:gd name="T16" fmla="*/ 86 w 410"/>
                <a:gd name="T17" fmla="*/ 97 h 515"/>
                <a:gd name="T18" fmla="*/ 111 w 410"/>
                <a:gd name="T19" fmla="*/ 50 h 515"/>
                <a:gd name="T20" fmla="*/ 139 w 410"/>
                <a:gd name="T21" fmla="*/ 58 h 515"/>
                <a:gd name="T22" fmla="*/ 192 w 410"/>
                <a:gd name="T23" fmla="*/ 19 h 515"/>
                <a:gd name="T24" fmla="*/ 202 w 410"/>
                <a:gd name="T25" fmla="*/ 0 h 515"/>
                <a:gd name="T26" fmla="*/ 235 w 410"/>
                <a:gd name="T27" fmla="*/ 4 h 515"/>
                <a:gd name="T28" fmla="*/ 251 w 410"/>
                <a:gd name="T29" fmla="*/ 48 h 515"/>
                <a:gd name="T30" fmla="*/ 265 w 410"/>
                <a:gd name="T31" fmla="*/ 78 h 515"/>
                <a:gd name="T32" fmla="*/ 300 w 410"/>
                <a:gd name="T33" fmla="*/ 78 h 515"/>
                <a:gd name="T34" fmla="*/ 319 w 410"/>
                <a:gd name="T35" fmla="*/ 50 h 515"/>
                <a:gd name="T36" fmla="*/ 352 w 410"/>
                <a:gd name="T37" fmla="*/ 82 h 515"/>
                <a:gd name="T38" fmla="*/ 409 w 410"/>
                <a:gd name="T39" fmla="*/ 63 h 515"/>
                <a:gd name="T40" fmla="*/ 374 w 410"/>
                <a:gd name="T41" fmla="*/ 145 h 515"/>
                <a:gd name="T42" fmla="*/ 352 w 410"/>
                <a:gd name="T43" fmla="*/ 135 h 515"/>
                <a:gd name="T44" fmla="*/ 340 w 410"/>
                <a:gd name="T45" fmla="*/ 144 h 515"/>
                <a:gd name="T46" fmla="*/ 338 w 410"/>
                <a:gd name="T47" fmla="*/ 150 h 515"/>
                <a:gd name="T48" fmla="*/ 357 w 410"/>
                <a:gd name="T49" fmla="*/ 172 h 515"/>
                <a:gd name="T50" fmla="*/ 352 w 410"/>
                <a:gd name="T51" fmla="*/ 249 h 515"/>
                <a:gd name="T52" fmla="*/ 357 w 410"/>
                <a:gd name="T53" fmla="*/ 273 h 515"/>
                <a:gd name="T54" fmla="*/ 352 w 410"/>
                <a:gd name="T55" fmla="*/ 281 h 515"/>
                <a:gd name="T56" fmla="*/ 327 w 410"/>
                <a:gd name="T57" fmla="*/ 276 h 515"/>
                <a:gd name="T58" fmla="*/ 315 w 410"/>
                <a:gd name="T59" fmla="*/ 290 h 515"/>
                <a:gd name="T60" fmla="*/ 324 w 410"/>
                <a:gd name="T61" fmla="*/ 311 h 515"/>
                <a:gd name="T62" fmla="*/ 295 w 410"/>
                <a:gd name="T63" fmla="*/ 337 h 515"/>
                <a:gd name="T64" fmla="*/ 303 w 410"/>
                <a:gd name="T65" fmla="*/ 347 h 515"/>
                <a:gd name="T66" fmla="*/ 275 w 410"/>
                <a:gd name="T67" fmla="*/ 362 h 515"/>
                <a:gd name="T68" fmla="*/ 279 w 410"/>
                <a:gd name="T69" fmla="*/ 381 h 515"/>
                <a:gd name="T70" fmla="*/ 270 w 410"/>
                <a:gd name="T71" fmla="*/ 391 h 515"/>
                <a:gd name="T72" fmla="*/ 235 w 410"/>
                <a:gd name="T73" fmla="*/ 391 h 515"/>
                <a:gd name="T74" fmla="*/ 215 w 410"/>
                <a:gd name="T75" fmla="*/ 408 h 515"/>
                <a:gd name="T76" fmla="*/ 212 w 410"/>
                <a:gd name="T77" fmla="*/ 415 h 515"/>
                <a:gd name="T78" fmla="*/ 229 w 410"/>
                <a:gd name="T79" fmla="*/ 427 h 515"/>
                <a:gd name="T80" fmla="*/ 210 w 410"/>
                <a:gd name="T81" fmla="*/ 457 h 515"/>
                <a:gd name="T82" fmla="*/ 185 w 410"/>
                <a:gd name="T83" fmla="*/ 489 h 515"/>
                <a:gd name="T84" fmla="*/ 173 w 410"/>
                <a:gd name="T85" fmla="*/ 485 h 515"/>
                <a:gd name="T86" fmla="*/ 149 w 410"/>
                <a:gd name="T87" fmla="*/ 514 h 515"/>
                <a:gd name="T88" fmla="*/ 119 w 410"/>
                <a:gd name="T89" fmla="*/ 450 h 515"/>
                <a:gd name="T90" fmla="*/ 92 w 410"/>
                <a:gd name="T91" fmla="*/ 415 h 515"/>
                <a:gd name="T92" fmla="*/ 75 w 410"/>
                <a:gd name="T93" fmla="*/ 417 h 515"/>
                <a:gd name="T94" fmla="*/ 63 w 410"/>
                <a:gd name="T95" fmla="*/ 408 h 515"/>
                <a:gd name="T96" fmla="*/ 0 w 410"/>
                <a:gd name="T97" fmla="*/ 393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10" h="515">
                  <a:moveTo>
                    <a:pt x="0" y="393"/>
                  </a:moveTo>
                  <a:lnTo>
                    <a:pt x="15" y="305"/>
                  </a:lnTo>
                  <a:lnTo>
                    <a:pt x="30" y="284"/>
                  </a:lnTo>
                  <a:lnTo>
                    <a:pt x="36" y="259"/>
                  </a:lnTo>
                  <a:lnTo>
                    <a:pt x="52" y="222"/>
                  </a:lnTo>
                  <a:lnTo>
                    <a:pt x="43" y="208"/>
                  </a:lnTo>
                  <a:lnTo>
                    <a:pt x="45" y="176"/>
                  </a:lnTo>
                  <a:lnTo>
                    <a:pt x="87" y="128"/>
                  </a:lnTo>
                  <a:lnTo>
                    <a:pt x="86" y="97"/>
                  </a:lnTo>
                  <a:lnTo>
                    <a:pt x="111" y="50"/>
                  </a:lnTo>
                  <a:lnTo>
                    <a:pt x="139" y="58"/>
                  </a:lnTo>
                  <a:lnTo>
                    <a:pt x="192" y="19"/>
                  </a:lnTo>
                  <a:lnTo>
                    <a:pt x="202" y="0"/>
                  </a:lnTo>
                  <a:lnTo>
                    <a:pt x="235" y="4"/>
                  </a:lnTo>
                  <a:lnTo>
                    <a:pt x="251" y="48"/>
                  </a:lnTo>
                  <a:lnTo>
                    <a:pt x="265" y="78"/>
                  </a:lnTo>
                  <a:lnTo>
                    <a:pt x="300" y="78"/>
                  </a:lnTo>
                  <a:lnTo>
                    <a:pt x="319" y="50"/>
                  </a:lnTo>
                  <a:lnTo>
                    <a:pt x="352" y="82"/>
                  </a:lnTo>
                  <a:lnTo>
                    <a:pt x="409" y="63"/>
                  </a:lnTo>
                  <a:lnTo>
                    <a:pt x="374" y="145"/>
                  </a:lnTo>
                  <a:lnTo>
                    <a:pt x="352" y="135"/>
                  </a:lnTo>
                  <a:lnTo>
                    <a:pt x="340" y="144"/>
                  </a:lnTo>
                  <a:lnTo>
                    <a:pt x="338" y="150"/>
                  </a:lnTo>
                  <a:lnTo>
                    <a:pt x="357" y="172"/>
                  </a:lnTo>
                  <a:lnTo>
                    <a:pt x="352" y="249"/>
                  </a:lnTo>
                  <a:lnTo>
                    <a:pt x="357" y="273"/>
                  </a:lnTo>
                  <a:lnTo>
                    <a:pt x="352" y="281"/>
                  </a:lnTo>
                  <a:lnTo>
                    <a:pt x="327" y="276"/>
                  </a:lnTo>
                  <a:lnTo>
                    <a:pt x="315" y="290"/>
                  </a:lnTo>
                  <a:lnTo>
                    <a:pt x="324" y="311"/>
                  </a:lnTo>
                  <a:lnTo>
                    <a:pt x="295" y="337"/>
                  </a:lnTo>
                  <a:lnTo>
                    <a:pt x="303" y="347"/>
                  </a:lnTo>
                  <a:lnTo>
                    <a:pt x="275" y="362"/>
                  </a:lnTo>
                  <a:lnTo>
                    <a:pt x="279" y="381"/>
                  </a:lnTo>
                  <a:lnTo>
                    <a:pt x="270" y="391"/>
                  </a:lnTo>
                  <a:lnTo>
                    <a:pt x="235" y="391"/>
                  </a:lnTo>
                  <a:lnTo>
                    <a:pt x="215" y="408"/>
                  </a:lnTo>
                  <a:lnTo>
                    <a:pt x="212" y="415"/>
                  </a:lnTo>
                  <a:lnTo>
                    <a:pt x="229" y="427"/>
                  </a:lnTo>
                  <a:lnTo>
                    <a:pt x="210" y="457"/>
                  </a:lnTo>
                  <a:lnTo>
                    <a:pt x="185" y="489"/>
                  </a:lnTo>
                  <a:lnTo>
                    <a:pt x="173" y="485"/>
                  </a:lnTo>
                  <a:lnTo>
                    <a:pt x="149" y="514"/>
                  </a:lnTo>
                  <a:lnTo>
                    <a:pt x="119" y="450"/>
                  </a:lnTo>
                  <a:lnTo>
                    <a:pt x="92" y="415"/>
                  </a:lnTo>
                  <a:lnTo>
                    <a:pt x="75" y="417"/>
                  </a:lnTo>
                  <a:lnTo>
                    <a:pt x="63" y="408"/>
                  </a:lnTo>
                  <a:lnTo>
                    <a:pt x="0" y="393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5" name="Freeform 36"/>
            <p:cNvSpPr>
              <a:spLocks/>
            </p:cNvSpPr>
            <p:nvPr/>
          </p:nvSpPr>
          <p:spPr bwMode="auto">
            <a:xfrm>
              <a:off x="5803298" y="5132486"/>
              <a:ext cx="168275" cy="333375"/>
            </a:xfrm>
            <a:custGeom>
              <a:avLst/>
              <a:gdLst>
                <a:gd name="T0" fmla="*/ 0 w 152"/>
                <a:gd name="T1" fmla="*/ 151 h 313"/>
                <a:gd name="T2" fmla="*/ 0 w 152"/>
                <a:gd name="T3" fmla="*/ 200 h 313"/>
                <a:gd name="T4" fmla="*/ 10 w 152"/>
                <a:gd name="T5" fmla="*/ 252 h 313"/>
                <a:gd name="T6" fmla="*/ 40 w 152"/>
                <a:gd name="T7" fmla="*/ 271 h 313"/>
                <a:gd name="T8" fmla="*/ 59 w 152"/>
                <a:gd name="T9" fmla="*/ 312 h 313"/>
                <a:gd name="T10" fmla="*/ 70 w 152"/>
                <a:gd name="T11" fmla="*/ 252 h 313"/>
                <a:gd name="T12" fmla="*/ 99 w 152"/>
                <a:gd name="T13" fmla="*/ 217 h 313"/>
                <a:gd name="T14" fmla="*/ 151 w 152"/>
                <a:gd name="T15" fmla="*/ 65 h 313"/>
                <a:gd name="T16" fmla="*/ 151 w 152"/>
                <a:gd name="T17" fmla="*/ 16 h 313"/>
                <a:gd name="T18" fmla="*/ 124 w 152"/>
                <a:gd name="T19" fmla="*/ 0 h 313"/>
                <a:gd name="T20" fmla="*/ 75 w 152"/>
                <a:gd name="T21" fmla="*/ 21 h 313"/>
                <a:gd name="T22" fmla="*/ 0 w 152"/>
                <a:gd name="T23" fmla="*/ 151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2" h="313">
                  <a:moveTo>
                    <a:pt x="0" y="151"/>
                  </a:moveTo>
                  <a:lnTo>
                    <a:pt x="0" y="200"/>
                  </a:lnTo>
                  <a:lnTo>
                    <a:pt x="10" y="252"/>
                  </a:lnTo>
                  <a:lnTo>
                    <a:pt x="40" y="271"/>
                  </a:lnTo>
                  <a:lnTo>
                    <a:pt x="59" y="312"/>
                  </a:lnTo>
                  <a:lnTo>
                    <a:pt x="70" y="252"/>
                  </a:lnTo>
                  <a:lnTo>
                    <a:pt x="99" y="217"/>
                  </a:lnTo>
                  <a:lnTo>
                    <a:pt x="151" y="65"/>
                  </a:lnTo>
                  <a:lnTo>
                    <a:pt x="151" y="16"/>
                  </a:lnTo>
                  <a:lnTo>
                    <a:pt x="124" y="0"/>
                  </a:lnTo>
                  <a:lnTo>
                    <a:pt x="75" y="21"/>
                  </a:lnTo>
                  <a:lnTo>
                    <a:pt x="0" y="151"/>
                  </a:lnTo>
                </a:path>
              </a:pathLst>
            </a:custGeom>
            <a:grpFill/>
            <a:ln w="9525" cap="flat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6" name="Freeform 37"/>
            <p:cNvSpPr>
              <a:spLocks/>
            </p:cNvSpPr>
            <p:nvPr/>
          </p:nvSpPr>
          <p:spPr bwMode="auto">
            <a:xfrm>
              <a:off x="5046060" y="3648174"/>
              <a:ext cx="692150" cy="447675"/>
            </a:xfrm>
            <a:custGeom>
              <a:avLst/>
              <a:gdLst>
                <a:gd name="T0" fmla="*/ 139 w 629"/>
                <a:gd name="T1" fmla="*/ 403 h 418"/>
                <a:gd name="T2" fmla="*/ 144 w 629"/>
                <a:gd name="T3" fmla="*/ 380 h 418"/>
                <a:gd name="T4" fmla="*/ 166 w 629"/>
                <a:gd name="T5" fmla="*/ 373 h 418"/>
                <a:gd name="T6" fmla="*/ 206 w 629"/>
                <a:gd name="T7" fmla="*/ 403 h 418"/>
                <a:gd name="T8" fmla="*/ 219 w 629"/>
                <a:gd name="T9" fmla="*/ 403 h 418"/>
                <a:gd name="T10" fmla="*/ 258 w 629"/>
                <a:gd name="T11" fmla="*/ 401 h 418"/>
                <a:gd name="T12" fmla="*/ 279 w 629"/>
                <a:gd name="T13" fmla="*/ 384 h 418"/>
                <a:gd name="T14" fmla="*/ 310 w 629"/>
                <a:gd name="T15" fmla="*/ 408 h 418"/>
                <a:gd name="T16" fmla="*/ 323 w 629"/>
                <a:gd name="T17" fmla="*/ 386 h 418"/>
                <a:gd name="T18" fmla="*/ 325 w 629"/>
                <a:gd name="T19" fmla="*/ 376 h 418"/>
                <a:gd name="T20" fmla="*/ 350 w 629"/>
                <a:gd name="T21" fmla="*/ 360 h 418"/>
                <a:gd name="T22" fmla="*/ 359 w 629"/>
                <a:gd name="T23" fmla="*/ 327 h 418"/>
                <a:gd name="T24" fmla="*/ 382 w 629"/>
                <a:gd name="T25" fmla="*/ 322 h 418"/>
                <a:gd name="T26" fmla="*/ 454 w 629"/>
                <a:gd name="T27" fmla="*/ 208 h 418"/>
                <a:gd name="T28" fmla="*/ 440 w 629"/>
                <a:gd name="T29" fmla="*/ 190 h 418"/>
                <a:gd name="T30" fmla="*/ 454 w 629"/>
                <a:gd name="T31" fmla="*/ 178 h 418"/>
                <a:gd name="T32" fmla="*/ 470 w 629"/>
                <a:gd name="T33" fmla="*/ 183 h 418"/>
                <a:gd name="T34" fmla="*/ 491 w 629"/>
                <a:gd name="T35" fmla="*/ 172 h 418"/>
                <a:gd name="T36" fmla="*/ 503 w 629"/>
                <a:gd name="T37" fmla="*/ 144 h 418"/>
                <a:gd name="T38" fmla="*/ 560 w 629"/>
                <a:gd name="T39" fmla="*/ 94 h 418"/>
                <a:gd name="T40" fmla="*/ 604 w 629"/>
                <a:gd name="T41" fmla="*/ 78 h 418"/>
                <a:gd name="T42" fmla="*/ 628 w 629"/>
                <a:gd name="T43" fmla="*/ 59 h 418"/>
                <a:gd name="T44" fmla="*/ 621 w 629"/>
                <a:gd name="T45" fmla="*/ 18 h 418"/>
                <a:gd name="T46" fmla="*/ 592 w 629"/>
                <a:gd name="T47" fmla="*/ 15 h 418"/>
                <a:gd name="T48" fmla="*/ 522 w 629"/>
                <a:gd name="T49" fmla="*/ 22 h 418"/>
                <a:gd name="T50" fmla="*/ 476 w 629"/>
                <a:gd name="T51" fmla="*/ 0 h 418"/>
                <a:gd name="T52" fmla="*/ 449 w 629"/>
                <a:gd name="T53" fmla="*/ 4 h 418"/>
                <a:gd name="T54" fmla="*/ 378 w 629"/>
                <a:gd name="T55" fmla="*/ 94 h 418"/>
                <a:gd name="T56" fmla="*/ 359 w 629"/>
                <a:gd name="T57" fmla="*/ 104 h 418"/>
                <a:gd name="T58" fmla="*/ 312 w 629"/>
                <a:gd name="T59" fmla="*/ 86 h 418"/>
                <a:gd name="T60" fmla="*/ 310 w 629"/>
                <a:gd name="T61" fmla="*/ 63 h 418"/>
                <a:gd name="T62" fmla="*/ 300 w 629"/>
                <a:gd name="T63" fmla="*/ 25 h 418"/>
                <a:gd name="T64" fmla="*/ 274 w 629"/>
                <a:gd name="T65" fmla="*/ 9 h 418"/>
                <a:gd name="T66" fmla="*/ 235 w 629"/>
                <a:gd name="T67" fmla="*/ 20 h 418"/>
                <a:gd name="T68" fmla="*/ 209 w 629"/>
                <a:gd name="T69" fmla="*/ 2 h 418"/>
                <a:gd name="T70" fmla="*/ 171 w 629"/>
                <a:gd name="T71" fmla="*/ 49 h 418"/>
                <a:gd name="T72" fmla="*/ 131 w 629"/>
                <a:gd name="T73" fmla="*/ 59 h 418"/>
                <a:gd name="T74" fmla="*/ 75 w 629"/>
                <a:gd name="T75" fmla="*/ 107 h 418"/>
                <a:gd name="T76" fmla="*/ 16 w 629"/>
                <a:gd name="T77" fmla="*/ 216 h 418"/>
                <a:gd name="T78" fmla="*/ 32 w 629"/>
                <a:gd name="T79" fmla="*/ 244 h 418"/>
                <a:gd name="T80" fmla="*/ 28 w 629"/>
                <a:gd name="T81" fmla="*/ 256 h 418"/>
                <a:gd name="T82" fmla="*/ 28 w 629"/>
                <a:gd name="T83" fmla="*/ 269 h 418"/>
                <a:gd name="T84" fmla="*/ 36 w 629"/>
                <a:gd name="T85" fmla="*/ 280 h 418"/>
                <a:gd name="T86" fmla="*/ 55 w 629"/>
                <a:gd name="T87" fmla="*/ 269 h 418"/>
                <a:gd name="T88" fmla="*/ 88 w 629"/>
                <a:gd name="T89" fmla="*/ 261 h 418"/>
                <a:gd name="T90" fmla="*/ 0 w 629"/>
                <a:gd name="T91" fmla="*/ 355 h 418"/>
                <a:gd name="T92" fmla="*/ 0 w 629"/>
                <a:gd name="T93" fmla="*/ 380 h 418"/>
                <a:gd name="T94" fmla="*/ 18 w 629"/>
                <a:gd name="T95" fmla="*/ 384 h 418"/>
                <a:gd name="T96" fmla="*/ 59 w 629"/>
                <a:gd name="T97" fmla="*/ 417 h 418"/>
                <a:gd name="T98" fmla="*/ 121 w 629"/>
                <a:gd name="T99" fmla="*/ 408 h 418"/>
                <a:gd name="T100" fmla="*/ 139 w 629"/>
                <a:gd name="T101" fmla="*/ 403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29" h="418">
                  <a:moveTo>
                    <a:pt x="139" y="403"/>
                  </a:moveTo>
                  <a:lnTo>
                    <a:pt x="144" y="380"/>
                  </a:lnTo>
                  <a:lnTo>
                    <a:pt x="166" y="373"/>
                  </a:lnTo>
                  <a:lnTo>
                    <a:pt x="206" y="403"/>
                  </a:lnTo>
                  <a:lnTo>
                    <a:pt x="219" y="403"/>
                  </a:lnTo>
                  <a:lnTo>
                    <a:pt x="258" y="401"/>
                  </a:lnTo>
                  <a:lnTo>
                    <a:pt x="279" y="384"/>
                  </a:lnTo>
                  <a:lnTo>
                    <a:pt x="310" y="408"/>
                  </a:lnTo>
                  <a:lnTo>
                    <a:pt x="323" y="386"/>
                  </a:lnTo>
                  <a:lnTo>
                    <a:pt x="325" y="376"/>
                  </a:lnTo>
                  <a:lnTo>
                    <a:pt x="350" y="360"/>
                  </a:lnTo>
                  <a:lnTo>
                    <a:pt x="359" y="327"/>
                  </a:lnTo>
                  <a:lnTo>
                    <a:pt x="382" y="322"/>
                  </a:lnTo>
                  <a:lnTo>
                    <a:pt x="454" y="208"/>
                  </a:lnTo>
                  <a:lnTo>
                    <a:pt x="440" y="190"/>
                  </a:lnTo>
                  <a:lnTo>
                    <a:pt x="454" y="178"/>
                  </a:lnTo>
                  <a:lnTo>
                    <a:pt x="470" y="183"/>
                  </a:lnTo>
                  <a:lnTo>
                    <a:pt x="491" y="172"/>
                  </a:lnTo>
                  <a:lnTo>
                    <a:pt x="503" y="144"/>
                  </a:lnTo>
                  <a:lnTo>
                    <a:pt x="560" y="94"/>
                  </a:lnTo>
                  <a:lnTo>
                    <a:pt x="604" y="78"/>
                  </a:lnTo>
                  <a:lnTo>
                    <a:pt x="628" y="59"/>
                  </a:lnTo>
                  <a:lnTo>
                    <a:pt x="621" y="18"/>
                  </a:lnTo>
                  <a:lnTo>
                    <a:pt x="592" y="15"/>
                  </a:lnTo>
                  <a:lnTo>
                    <a:pt x="522" y="22"/>
                  </a:lnTo>
                  <a:lnTo>
                    <a:pt x="476" y="0"/>
                  </a:lnTo>
                  <a:lnTo>
                    <a:pt x="449" y="4"/>
                  </a:lnTo>
                  <a:lnTo>
                    <a:pt x="378" y="94"/>
                  </a:lnTo>
                  <a:lnTo>
                    <a:pt x="359" y="104"/>
                  </a:lnTo>
                  <a:lnTo>
                    <a:pt x="312" y="86"/>
                  </a:lnTo>
                  <a:lnTo>
                    <a:pt x="310" y="63"/>
                  </a:lnTo>
                  <a:lnTo>
                    <a:pt x="300" y="25"/>
                  </a:lnTo>
                  <a:lnTo>
                    <a:pt x="274" y="9"/>
                  </a:lnTo>
                  <a:lnTo>
                    <a:pt x="235" y="20"/>
                  </a:lnTo>
                  <a:lnTo>
                    <a:pt x="209" y="2"/>
                  </a:lnTo>
                  <a:lnTo>
                    <a:pt x="171" y="49"/>
                  </a:lnTo>
                  <a:lnTo>
                    <a:pt x="131" y="59"/>
                  </a:lnTo>
                  <a:lnTo>
                    <a:pt x="75" y="107"/>
                  </a:lnTo>
                  <a:lnTo>
                    <a:pt x="16" y="216"/>
                  </a:lnTo>
                  <a:lnTo>
                    <a:pt x="32" y="244"/>
                  </a:lnTo>
                  <a:lnTo>
                    <a:pt x="28" y="256"/>
                  </a:lnTo>
                  <a:lnTo>
                    <a:pt x="28" y="269"/>
                  </a:lnTo>
                  <a:lnTo>
                    <a:pt x="36" y="280"/>
                  </a:lnTo>
                  <a:lnTo>
                    <a:pt x="55" y="269"/>
                  </a:lnTo>
                  <a:lnTo>
                    <a:pt x="88" y="261"/>
                  </a:lnTo>
                  <a:lnTo>
                    <a:pt x="0" y="355"/>
                  </a:lnTo>
                  <a:lnTo>
                    <a:pt x="0" y="380"/>
                  </a:lnTo>
                  <a:lnTo>
                    <a:pt x="18" y="384"/>
                  </a:lnTo>
                  <a:lnTo>
                    <a:pt x="59" y="417"/>
                  </a:lnTo>
                  <a:lnTo>
                    <a:pt x="121" y="408"/>
                  </a:lnTo>
                  <a:lnTo>
                    <a:pt x="139" y="403"/>
                  </a:lnTo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67" name="Freeform 38"/>
            <p:cNvSpPr>
              <a:spLocks noChangeAspect="1"/>
            </p:cNvSpPr>
            <p:nvPr/>
          </p:nvSpPr>
          <p:spPr bwMode="auto">
            <a:xfrm>
              <a:off x="4077685" y="4422874"/>
              <a:ext cx="544513" cy="488950"/>
            </a:xfrm>
            <a:custGeom>
              <a:avLst/>
              <a:gdLst>
                <a:gd name="T0" fmla="*/ 87 w 353"/>
                <a:gd name="T1" fmla="*/ 307 h 330"/>
                <a:gd name="T2" fmla="*/ 117 w 353"/>
                <a:gd name="T3" fmla="*/ 285 h 330"/>
                <a:gd name="T4" fmla="*/ 156 w 353"/>
                <a:gd name="T5" fmla="*/ 253 h 330"/>
                <a:gd name="T6" fmla="*/ 215 w 353"/>
                <a:gd name="T7" fmla="*/ 261 h 330"/>
                <a:gd name="T8" fmla="*/ 219 w 353"/>
                <a:gd name="T9" fmla="*/ 285 h 330"/>
                <a:gd name="T10" fmla="*/ 296 w 353"/>
                <a:gd name="T11" fmla="*/ 316 h 330"/>
                <a:gd name="T12" fmla="*/ 255 w 353"/>
                <a:gd name="T13" fmla="*/ 208 h 330"/>
                <a:gd name="T14" fmla="*/ 236 w 353"/>
                <a:gd name="T15" fmla="*/ 169 h 330"/>
                <a:gd name="T16" fmla="*/ 239 w 353"/>
                <a:gd name="T17" fmla="*/ 136 h 330"/>
                <a:gd name="T18" fmla="*/ 294 w 353"/>
                <a:gd name="T19" fmla="*/ 129 h 330"/>
                <a:gd name="T20" fmla="*/ 336 w 353"/>
                <a:gd name="T21" fmla="*/ 102 h 330"/>
                <a:gd name="T22" fmla="*/ 353 w 353"/>
                <a:gd name="T23" fmla="*/ 91 h 330"/>
                <a:gd name="T24" fmla="*/ 344 w 353"/>
                <a:gd name="T25" fmla="*/ 52 h 330"/>
                <a:gd name="T26" fmla="*/ 302 w 353"/>
                <a:gd name="T27" fmla="*/ 24 h 330"/>
                <a:gd name="T28" fmla="*/ 260 w 353"/>
                <a:gd name="T29" fmla="*/ 15 h 330"/>
                <a:gd name="T30" fmla="*/ 215 w 353"/>
                <a:gd name="T31" fmla="*/ 0 h 330"/>
                <a:gd name="T32" fmla="*/ 221 w 353"/>
                <a:gd name="T33" fmla="*/ 31 h 330"/>
                <a:gd name="T34" fmla="*/ 222 w 353"/>
                <a:gd name="T35" fmla="*/ 48 h 330"/>
                <a:gd name="T36" fmla="*/ 204 w 353"/>
                <a:gd name="T37" fmla="*/ 66 h 330"/>
                <a:gd name="T38" fmla="*/ 195 w 353"/>
                <a:gd name="T39" fmla="*/ 94 h 330"/>
                <a:gd name="T40" fmla="*/ 183 w 353"/>
                <a:gd name="T41" fmla="*/ 115 h 330"/>
                <a:gd name="T42" fmla="*/ 153 w 353"/>
                <a:gd name="T43" fmla="*/ 117 h 330"/>
                <a:gd name="T44" fmla="*/ 150 w 353"/>
                <a:gd name="T45" fmla="*/ 138 h 330"/>
                <a:gd name="T46" fmla="*/ 132 w 353"/>
                <a:gd name="T47" fmla="*/ 172 h 330"/>
                <a:gd name="T48" fmla="*/ 107 w 353"/>
                <a:gd name="T49" fmla="*/ 178 h 330"/>
                <a:gd name="T50" fmla="*/ 101 w 353"/>
                <a:gd name="T51" fmla="*/ 153 h 330"/>
                <a:gd name="T52" fmla="*/ 69 w 353"/>
                <a:gd name="T53" fmla="*/ 168 h 330"/>
                <a:gd name="T54" fmla="*/ 44 w 353"/>
                <a:gd name="T55" fmla="*/ 147 h 330"/>
                <a:gd name="T56" fmla="*/ 26 w 353"/>
                <a:gd name="T57" fmla="*/ 163 h 330"/>
                <a:gd name="T58" fmla="*/ 24 w 353"/>
                <a:gd name="T59" fmla="*/ 193 h 330"/>
                <a:gd name="T60" fmla="*/ 6 w 353"/>
                <a:gd name="T61" fmla="*/ 208 h 330"/>
                <a:gd name="T62" fmla="*/ 11 w 353"/>
                <a:gd name="T63" fmla="*/ 229 h 330"/>
                <a:gd name="T64" fmla="*/ 30 w 353"/>
                <a:gd name="T65" fmla="*/ 243 h 330"/>
                <a:gd name="T66" fmla="*/ 39 w 353"/>
                <a:gd name="T67" fmla="*/ 268 h 330"/>
                <a:gd name="T68" fmla="*/ 63 w 353"/>
                <a:gd name="T69" fmla="*/ 273 h 330"/>
                <a:gd name="T70" fmla="*/ 77 w 353"/>
                <a:gd name="T71" fmla="*/ 298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53" h="330">
                  <a:moveTo>
                    <a:pt x="72" y="310"/>
                  </a:moveTo>
                  <a:lnTo>
                    <a:pt x="87" y="307"/>
                  </a:lnTo>
                  <a:lnTo>
                    <a:pt x="95" y="318"/>
                  </a:lnTo>
                  <a:lnTo>
                    <a:pt x="117" y="285"/>
                  </a:lnTo>
                  <a:lnTo>
                    <a:pt x="144" y="286"/>
                  </a:lnTo>
                  <a:lnTo>
                    <a:pt x="156" y="253"/>
                  </a:lnTo>
                  <a:lnTo>
                    <a:pt x="182" y="267"/>
                  </a:lnTo>
                  <a:lnTo>
                    <a:pt x="215" y="261"/>
                  </a:lnTo>
                  <a:lnTo>
                    <a:pt x="221" y="274"/>
                  </a:lnTo>
                  <a:lnTo>
                    <a:pt x="219" y="285"/>
                  </a:lnTo>
                  <a:lnTo>
                    <a:pt x="269" y="330"/>
                  </a:lnTo>
                  <a:lnTo>
                    <a:pt x="296" y="316"/>
                  </a:lnTo>
                  <a:lnTo>
                    <a:pt x="293" y="256"/>
                  </a:lnTo>
                  <a:lnTo>
                    <a:pt x="255" y="208"/>
                  </a:lnTo>
                  <a:lnTo>
                    <a:pt x="233" y="198"/>
                  </a:lnTo>
                  <a:lnTo>
                    <a:pt x="236" y="169"/>
                  </a:lnTo>
                  <a:lnTo>
                    <a:pt x="221" y="150"/>
                  </a:lnTo>
                  <a:lnTo>
                    <a:pt x="239" y="136"/>
                  </a:lnTo>
                  <a:lnTo>
                    <a:pt x="272" y="133"/>
                  </a:lnTo>
                  <a:lnTo>
                    <a:pt x="294" y="129"/>
                  </a:lnTo>
                  <a:lnTo>
                    <a:pt x="320" y="109"/>
                  </a:lnTo>
                  <a:lnTo>
                    <a:pt x="336" y="102"/>
                  </a:lnTo>
                  <a:lnTo>
                    <a:pt x="345" y="109"/>
                  </a:lnTo>
                  <a:lnTo>
                    <a:pt x="353" y="91"/>
                  </a:lnTo>
                  <a:lnTo>
                    <a:pt x="344" y="63"/>
                  </a:lnTo>
                  <a:lnTo>
                    <a:pt x="344" y="52"/>
                  </a:lnTo>
                  <a:lnTo>
                    <a:pt x="321" y="27"/>
                  </a:lnTo>
                  <a:lnTo>
                    <a:pt x="302" y="24"/>
                  </a:lnTo>
                  <a:lnTo>
                    <a:pt x="275" y="30"/>
                  </a:lnTo>
                  <a:lnTo>
                    <a:pt x="260" y="15"/>
                  </a:lnTo>
                  <a:lnTo>
                    <a:pt x="231" y="3"/>
                  </a:lnTo>
                  <a:lnTo>
                    <a:pt x="215" y="0"/>
                  </a:lnTo>
                  <a:lnTo>
                    <a:pt x="215" y="10"/>
                  </a:lnTo>
                  <a:lnTo>
                    <a:pt x="221" y="31"/>
                  </a:lnTo>
                  <a:lnTo>
                    <a:pt x="231" y="33"/>
                  </a:lnTo>
                  <a:lnTo>
                    <a:pt x="222" y="48"/>
                  </a:lnTo>
                  <a:lnTo>
                    <a:pt x="206" y="54"/>
                  </a:lnTo>
                  <a:lnTo>
                    <a:pt x="204" y="66"/>
                  </a:lnTo>
                  <a:lnTo>
                    <a:pt x="195" y="82"/>
                  </a:lnTo>
                  <a:lnTo>
                    <a:pt x="195" y="94"/>
                  </a:lnTo>
                  <a:lnTo>
                    <a:pt x="191" y="106"/>
                  </a:lnTo>
                  <a:lnTo>
                    <a:pt x="183" y="115"/>
                  </a:lnTo>
                  <a:lnTo>
                    <a:pt x="173" y="106"/>
                  </a:lnTo>
                  <a:lnTo>
                    <a:pt x="153" y="117"/>
                  </a:lnTo>
                  <a:lnTo>
                    <a:pt x="156" y="129"/>
                  </a:lnTo>
                  <a:lnTo>
                    <a:pt x="150" y="138"/>
                  </a:lnTo>
                  <a:lnTo>
                    <a:pt x="140" y="165"/>
                  </a:lnTo>
                  <a:lnTo>
                    <a:pt x="132" y="172"/>
                  </a:lnTo>
                  <a:lnTo>
                    <a:pt x="120" y="174"/>
                  </a:lnTo>
                  <a:lnTo>
                    <a:pt x="107" y="178"/>
                  </a:lnTo>
                  <a:lnTo>
                    <a:pt x="107" y="162"/>
                  </a:lnTo>
                  <a:lnTo>
                    <a:pt x="101" y="153"/>
                  </a:lnTo>
                  <a:lnTo>
                    <a:pt x="80" y="154"/>
                  </a:lnTo>
                  <a:lnTo>
                    <a:pt x="69" y="168"/>
                  </a:lnTo>
                  <a:lnTo>
                    <a:pt x="63" y="159"/>
                  </a:lnTo>
                  <a:lnTo>
                    <a:pt x="44" y="147"/>
                  </a:lnTo>
                  <a:lnTo>
                    <a:pt x="30" y="153"/>
                  </a:lnTo>
                  <a:lnTo>
                    <a:pt x="26" y="163"/>
                  </a:lnTo>
                  <a:lnTo>
                    <a:pt x="30" y="183"/>
                  </a:lnTo>
                  <a:lnTo>
                    <a:pt x="24" y="193"/>
                  </a:lnTo>
                  <a:lnTo>
                    <a:pt x="17" y="204"/>
                  </a:lnTo>
                  <a:lnTo>
                    <a:pt x="6" y="208"/>
                  </a:lnTo>
                  <a:lnTo>
                    <a:pt x="0" y="222"/>
                  </a:lnTo>
                  <a:lnTo>
                    <a:pt x="11" y="229"/>
                  </a:lnTo>
                  <a:lnTo>
                    <a:pt x="17" y="243"/>
                  </a:lnTo>
                  <a:lnTo>
                    <a:pt x="30" y="243"/>
                  </a:lnTo>
                  <a:lnTo>
                    <a:pt x="29" y="253"/>
                  </a:lnTo>
                  <a:lnTo>
                    <a:pt x="39" y="268"/>
                  </a:lnTo>
                  <a:lnTo>
                    <a:pt x="53" y="268"/>
                  </a:lnTo>
                  <a:lnTo>
                    <a:pt x="63" y="273"/>
                  </a:lnTo>
                  <a:lnTo>
                    <a:pt x="72" y="288"/>
                  </a:lnTo>
                  <a:lnTo>
                    <a:pt x="77" y="298"/>
                  </a:lnTo>
                  <a:lnTo>
                    <a:pt x="72" y="310"/>
                  </a:lnTo>
                  <a:close/>
                </a:path>
              </a:pathLst>
            </a:custGeom>
            <a:grpFill/>
            <a:ln w="1270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70" name="图表 69"/>
          <p:cNvGraphicFramePr>
            <a:graphicFrameLocks/>
          </p:cNvGraphicFramePr>
          <p:nvPr>
            <p:extLst/>
          </p:nvPr>
        </p:nvGraphicFramePr>
        <p:xfrm>
          <a:off x="2079811" y="0"/>
          <a:ext cx="9412942" cy="70821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3" name="文本框 72"/>
          <p:cNvSpPr txBox="1"/>
          <p:nvPr/>
        </p:nvSpPr>
        <p:spPr>
          <a:xfrm>
            <a:off x="10202029" y="146019"/>
            <a:ext cx="21873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 smtClean="0">
                <a:solidFill>
                  <a:schemeClr val="bg1"/>
                </a:solidFill>
                <a:latin typeface="Impact" panose="020B0806030902050204" pitchFamily="34" charset="0"/>
              </a:rPr>
              <a:t>2.9</a:t>
            </a:r>
            <a:endParaRPr lang="zh-CN" altLang="en-US" sz="9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4" name="文本框 73"/>
          <p:cNvSpPr txBox="1"/>
          <p:nvPr/>
        </p:nvSpPr>
        <p:spPr>
          <a:xfrm>
            <a:off x="10202028" y="1865708"/>
            <a:ext cx="21873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 smtClean="0">
                <a:solidFill>
                  <a:schemeClr val="bg1"/>
                </a:solidFill>
                <a:latin typeface="Impact" panose="020B0806030902050204" pitchFamily="34" charset="0"/>
              </a:rPr>
              <a:t>2.3</a:t>
            </a:r>
            <a:endParaRPr lang="zh-CN" altLang="en-US" sz="9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10202028" y="3519906"/>
            <a:ext cx="21873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dirty="0" smtClean="0">
                <a:solidFill>
                  <a:srgbClr val="393F59"/>
                </a:solidFill>
                <a:latin typeface="Impact" panose="020B0806030902050204" pitchFamily="34" charset="0"/>
              </a:rPr>
              <a:t>2.0</a:t>
            </a:r>
            <a:endParaRPr lang="zh-CN" altLang="en-US" sz="9600" dirty="0">
              <a:solidFill>
                <a:srgbClr val="393F59"/>
              </a:solidFill>
              <a:latin typeface="Impact" panose="020B0806030902050204" pitchFamily="34" charset="0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10219956" y="5203737"/>
            <a:ext cx="21873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600" spc="300" dirty="0" smtClean="0">
                <a:solidFill>
                  <a:schemeClr val="bg1"/>
                </a:solidFill>
                <a:latin typeface="Impact" panose="020B0806030902050204" pitchFamily="34" charset="0"/>
              </a:rPr>
              <a:t>1.3</a:t>
            </a:r>
            <a:endParaRPr lang="zh-CN" altLang="en-US" sz="9600" spc="3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10369992" y="12929"/>
            <a:ext cx="1528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i="1" dirty="0" smtClean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单位：千万</a:t>
            </a:r>
            <a:endParaRPr lang="en-US" i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410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-529445" y="0"/>
            <a:ext cx="29833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54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07689" y="92333"/>
            <a:ext cx="4982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 smtClean="0">
                <a:solidFill>
                  <a:srgbClr val="03B7A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</a:t>
            </a:r>
            <a:endParaRPr lang="zh-CN" altLang="en-US" sz="4800" b="1" dirty="0">
              <a:solidFill>
                <a:srgbClr val="03B7A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泪滴形 5"/>
          <p:cNvSpPr/>
          <p:nvPr/>
        </p:nvSpPr>
        <p:spPr>
          <a:xfrm>
            <a:off x="663515" y="1900111"/>
            <a:ext cx="1296144" cy="1296144"/>
          </a:xfrm>
          <a:prstGeom prst="teardrop">
            <a:avLst/>
          </a:prstGeom>
          <a:solidFill>
            <a:srgbClr val="FF62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泪滴形 6"/>
          <p:cNvSpPr/>
          <p:nvPr/>
        </p:nvSpPr>
        <p:spPr>
          <a:xfrm>
            <a:off x="1959659" y="4132359"/>
            <a:ext cx="1296144" cy="1296144"/>
          </a:xfrm>
          <a:prstGeom prst="teardrop">
            <a:avLst/>
          </a:prstGeom>
          <a:solidFill>
            <a:srgbClr val="F1C70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泪滴形 7"/>
          <p:cNvSpPr/>
          <p:nvPr/>
        </p:nvSpPr>
        <p:spPr>
          <a:xfrm>
            <a:off x="6206920" y="1865933"/>
            <a:ext cx="1296144" cy="1296144"/>
          </a:xfrm>
          <a:prstGeom prst="teardrop">
            <a:avLst/>
          </a:prstGeom>
          <a:solidFill>
            <a:srgbClr val="03B7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泪滴形 8"/>
          <p:cNvSpPr/>
          <p:nvPr/>
        </p:nvSpPr>
        <p:spPr>
          <a:xfrm>
            <a:off x="7503064" y="4098181"/>
            <a:ext cx="1296144" cy="1296144"/>
          </a:xfrm>
          <a:prstGeom prst="teardrop">
            <a:avLst/>
          </a:prstGeom>
          <a:solidFill>
            <a:srgbClr val="3746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 rot="264695">
            <a:off x="1023554" y="2260150"/>
            <a:ext cx="576064" cy="57606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381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 rot="264695">
            <a:off x="2319698" y="4492399"/>
            <a:ext cx="576064" cy="57606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381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 rot="264695">
            <a:off x="6566959" y="2175267"/>
            <a:ext cx="576064" cy="57606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381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 rot="264695">
            <a:off x="7863104" y="4458220"/>
            <a:ext cx="576064" cy="576064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innerShdw blurRad="381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15"/>
          <p:cNvSpPr txBox="1"/>
          <p:nvPr/>
        </p:nvSpPr>
        <p:spPr>
          <a:xfrm>
            <a:off x="1002251" y="2132683"/>
            <a:ext cx="618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GungsuhChe" pitchFamily="49" charset="-127"/>
                <a:cs typeface="Arial" pitchFamily="34" charset="0"/>
              </a:rPr>
              <a:t>1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ea typeface="GungsuhChe" pitchFamily="49" charset="-127"/>
              <a:cs typeface="Arial" pitchFamily="34" charset="0"/>
            </a:endParaRPr>
          </a:p>
        </p:txBody>
      </p:sp>
      <p:sp>
        <p:nvSpPr>
          <p:cNvPr id="15" name="TextBox 16"/>
          <p:cNvSpPr txBox="1"/>
          <p:nvPr/>
        </p:nvSpPr>
        <p:spPr>
          <a:xfrm>
            <a:off x="6567615" y="2052324"/>
            <a:ext cx="618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ea typeface="GungsuhChe" pitchFamily="49" charset="-127"/>
                <a:cs typeface="Arial" pitchFamily="34" charset="0"/>
              </a:rPr>
              <a:t>3</a:t>
            </a:r>
            <a:endParaRPr lang="zh-CN" altLang="en-US" sz="4800" dirty="0"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ea typeface="GungsuhChe" pitchFamily="49" charset="-127"/>
              <a:cs typeface="Arial" pitchFamily="34" charset="0"/>
            </a:endParaRPr>
          </a:p>
        </p:txBody>
      </p:sp>
      <p:sp>
        <p:nvSpPr>
          <p:cNvPr id="16" name="TextBox 17"/>
          <p:cNvSpPr txBox="1"/>
          <p:nvPr/>
        </p:nvSpPr>
        <p:spPr>
          <a:xfrm>
            <a:off x="2298395" y="4364931"/>
            <a:ext cx="618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rgbClr val="B90707"/>
                </a:solidFill>
                <a:latin typeface="Arial" pitchFamily="34" charset="0"/>
                <a:ea typeface="GungsuhChe" pitchFamily="49" charset="-127"/>
                <a:cs typeface="Arial" pitchFamily="34" charset="0"/>
              </a:rPr>
              <a:t>2</a:t>
            </a:r>
            <a:endParaRPr lang="zh-CN" altLang="en-US" sz="4800" dirty="0">
              <a:solidFill>
                <a:srgbClr val="B90707"/>
              </a:solidFill>
              <a:latin typeface="Arial" pitchFamily="34" charset="0"/>
              <a:ea typeface="GungsuhChe" pitchFamily="49" charset="-127"/>
              <a:cs typeface="Arial" pitchFamily="34" charset="0"/>
            </a:endParaRPr>
          </a:p>
        </p:txBody>
      </p:sp>
      <p:sp>
        <p:nvSpPr>
          <p:cNvPr id="17" name="TextBox 18"/>
          <p:cNvSpPr txBox="1"/>
          <p:nvPr/>
        </p:nvSpPr>
        <p:spPr>
          <a:xfrm>
            <a:off x="7841801" y="4330754"/>
            <a:ext cx="6186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rgbClr val="B90707"/>
                </a:solidFill>
                <a:latin typeface="Arial" pitchFamily="34" charset="0"/>
                <a:ea typeface="GungsuhChe" pitchFamily="49" charset="-127"/>
                <a:cs typeface="Arial" pitchFamily="34" charset="0"/>
              </a:rPr>
              <a:t>4</a:t>
            </a:r>
            <a:endParaRPr lang="zh-CN" altLang="en-US" sz="4800" dirty="0">
              <a:solidFill>
                <a:srgbClr val="B90707"/>
              </a:solidFill>
              <a:latin typeface="Arial" pitchFamily="34" charset="0"/>
              <a:ea typeface="GungsuhChe" pitchFamily="49" charset="-127"/>
              <a:cs typeface="Arial" pitchFamily="34" charset="0"/>
            </a:endParaRPr>
          </a:p>
        </p:txBody>
      </p:sp>
      <p:cxnSp>
        <p:nvCxnSpPr>
          <p:cNvPr id="18" name="直接连接符 17"/>
          <p:cNvCxnSpPr>
            <a:stCxn id="6" idx="7"/>
          </p:cNvCxnSpPr>
          <p:nvPr/>
        </p:nvCxnSpPr>
        <p:spPr>
          <a:xfrm>
            <a:off x="1959659" y="1900111"/>
            <a:ext cx="3187282" cy="0"/>
          </a:xfrm>
          <a:prstGeom prst="line">
            <a:avLst/>
          </a:prstGeom>
          <a:ln w="12700">
            <a:solidFill>
              <a:srgbClr val="FF625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7503064" y="1880101"/>
            <a:ext cx="3532798" cy="0"/>
          </a:xfrm>
          <a:prstGeom prst="line">
            <a:avLst/>
          </a:prstGeom>
          <a:ln w="12700">
            <a:solidFill>
              <a:srgbClr val="03B7AC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255803" y="4132359"/>
            <a:ext cx="3160763" cy="0"/>
          </a:xfrm>
          <a:prstGeom prst="line">
            <a:avLst/>
          </a:prstGeom>
          <a:ln w="12700">
            <a:solidFill>
              <a:srgbClr val="F1C70F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8799208" y="4098181"/>
            <a:ext cx="2977633" cy="0"/>
          </a:xfrm>
          <a:prstGeom prst="line">
            <a:avLst/>
          </a:prstGeom>
          <a:ln w="12700">
            <a:solidFill>
              <a:srgbClr val="37464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4"/>
          <p:cNvSpPr txBox="1"/>
          <p:nvPr/>
        </p:nvSpPr>
        <p:spPr>
          <a:xfrm>
            <a:off x="2074069" y="2006158"/>
            <a:ext cx="18911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25"/>
          <p:cNvSpPr txBox="1"/>
          <p:nvPr/>
        </p:nvSpPr>
        <p:spPr>
          <a:xfrm>
            <a:off x="3520891" y="4316923"/>
            <a:ext cx="18911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文本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26"/>
          <p:cNvSpPr txBox="1"/>
          <p:nvPr/>
        </p:nvSpPr>
        <p:spPr>
          <a:xfrm>
            <a:off x="7841800" y="1986265"/>
            <a:ext cx="18911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文本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27"/>
          <p:cNvSpPr txBox="1"/>
          <p:nvPr/>
        </p:nvSpPr>
        <p:spPr>
          <a:xfrm>
            <a:off x="9137945" y="4132359"/>
            <a:ext cx="189113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  <a:endParaRPr lang="en-US" altLang="zh-CN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输入文本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输入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文本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404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528</Words>
  <Application>Microsoft Macintosh PowerPoint</Application>
  <PresentationFormat>宽屏</PresentationFormat>
  <Paragraphs>147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Arial</vt:lpstr>
      <vt:lpstr>Calibri</vt:lpstr>
      <vt:lpstr>Calibri Light</vt:lpstr>
      <vt:lpstr>GungsuhChe</vt:lpstr>
      <vt:lpstr>Impact</vt:lpstr>
      <vt:lpstr>Yuanti SC</vt:lpstr>
      <vt:lpstr>宋体</vt:lpstr>
      <vt:lpstr>微软雅黑</vt:lpstr>
      <vt:lpstr>造字工房毅黑（非商用）常规体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苏宁云商集团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朱永东</dc:creator>
  <cp:lastModifiedBy>Microsoft Office 用户</cp:lastModifiedBy>
  <cp:revision>58</cp:revision>
  <dcterms:created xsi:type="dcterms:W3CDTF">2016-04-06T07:54:23Z</dcterms:created>
  <dcterms:modified xsi:type="dcterms:W3CDTF">2016-04-06T13:54:18Z</dcterms:modified>
</cp:coreProperties>
</file>

<file path=docProps/thumbnail.jpeg>
</file>